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2.xml" ContentType="application/vnd.openxmlformats-officedocument.drawingml.chartshape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501" r:id="rId3"/>
    <p:sldId id="479" r:id="rId4"/>
    <p:sldId id="258" r:id="rId5"/>
    <p:sldId id="453" r:id="rId6"/>
    <p:sldId id="259" r:id="rId7"/>
    <p:sldId id="454" r:id="rId8"/>
    <p:sldId id="456" r:id="rId9"/>
    <p:sldId id="457" r:id="rId10"/>
    <p:sldId id="458" r:id="rId11"/>
    <p:sldId id="459" r:id="rId12"/>
    <p:sldId id="455" r:id="rId13"/>
    <p:sldId id="481" r:id="rId14"/>
    <p:sldId id="460" r:id="rId15"/>
    <p:sldId id="463" r:id="rId16"/>
    <p:sldId id="468" r:id="rId17"/>
    <p:sldId id="467" r:id="rId18"/>
    <p:sldId id="466" r:id="rId19"/>
    <p:sldId id="469" r:id="rId20"/>
    <p:sldId id="480" r:id="rId21"/>
    <p:sldId id="472" r:id="rId22"/>
    <p:sldId id="471" r:id="rId23"/>
    <p:sldId id="498" r:id="rId24"/>
    <p:sldId id="493" r:id="rId25"/>
    <p:sldId id="490" r:id="rId26"/>
    <p:sldId id="482" r:id="rId27"/>
    <p:sldId id="491" r:id="rId28"/>
    <p:sldId id="492" r:id="rId29"/>
    <p:sldId id="474" r:id="rId30"/>
    <p:sldId id="487" r:id="rId31"/>
    <p:sldId id="488" r:id="rId32"/>
    <p:sldId id="495" r:id="rId33"/>
    <p:sldId id="505" r:id="rId34"/>
    <p:sldId id="499" r:id="rId35"/>
    <p:sldId id="489" r:id="rId36"/>
    <p:sldId id="494" r:id="rId37"/>
    <p:sldId id="496" r:id="rId38"/>
    <p:sldId id="497" r:id="rId39"/>
    <p:sldId id="503" r:id="rId40"/>
    <p:sldId id="504" r:id="rId41"/>
    <p:sldId id="500" r:id="rId42"/>
    <p:sldId id="50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7"/>
    <p:restoredTop sz="67674" autoAdjust="0"/>
  </p:normalViewPr>
  <p:slideViewPr>
    <p:cSldViewPr snapToGrid="0" snapToObjects="1">
      <p:cViewPr varScale="1">
        <p:scale>
          <a:sx n="78" d="100"/>
          <a:sy n="78" d="100"/>
        </p:scale>
        <p:origin x="1416" y="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minerfiles.mst.edu\dfs\users\mk5n2\Research\Inspire\Sampling%20pla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minerfiles.mst.edu\dfs\users\mk5n2\Research\Inspire\Sampling%20pla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minerfiles.mst.edu\dfs\users\mk5n2\Research\Inspire\Sampling%20pla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minerfiles.mst.edu\dfs\users\mk5n2\Research\Inspire\Sampling%20pla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minerfiles.mst.edu\dfs\users\mk5n2\Research\Inspire\Sampling%20plan.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minerfiles.mst.edu\dfs\users\mk5n2\Research\Inspire\iou%20vs%20recall%20(Autosaved).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file:///\\minerfiles.mst.edu\dfs\users\mk5n2\Research\Inspire\iou%20vs%20recall%20(Autosaved).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Initialization/ Iteration 1</a:t>
            </a:r>
            <a:endParaRPr lang="en-US" dirty="0"/>
          </a:p>
        </c:rich>
      </c:tx>
      <c:layout>
        <c:manualLayout>
          <c:xMode val="edge"/>
          <c:yMode val="edge"/>
          <c:x val="0.3199620852023118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4167127849900412E-2"/>
          <c:y val="0.15463242770329386"/>
          <c:w val="0.89948079135708481"/>
          <c:h val="0.70438958643683058"/>
        </c:manualLayout>
      </c:layout>
      <c:areaChart>
        <c:grouping val="standard"/>
        <c:varyColors val="0"/>
        <c:ser>
          <c:idx val="0"/>
          <c:order val="0"/>
          <c:spPr>
            <a:solidFill>
              <a:schemeClr val="accent1"/>
            </a:solidFill>
            <a:ln w="25400">
              <a:noFill/>
            </a:ln>
            <a:effectLst/>
          </c:spPr>
          <c:val>
            <c:numRef>
              <c:f>scatter_dia!$H$2:$H$674</c:f>
              <c:numCache>
                <c:formatCode>General</c:formatCode>
                <c:ptCount val="673"/>
                <c:pt idx="0">
                  <c:v>0</c:v>
                </c:pt>
                <c:pt idx="1">
                  <c:v>0</c:v>
                </c:pt>
                <c:pt idx="2">
                  <c:v>0</c:v>
                </c:pt>
                <c:pt idx="3">
                  <c:v>0</c:v>
                </c:pt>
                <c:pt idx="4">
                  <c:v>0</c:v>
                </c:pt>
                <c:pt idx="5">
                  <c:v>0</c:v>
                </c:pt>
                <c:pt idx="6">
                  <c:v>0</c:v>
                </c:pt>
                <c:pt idx="7">
                  <c:v>0</c:v>
                </c:pt>
                <c:pt idx="8">
                  <c:v>1</c:v>
                </c:pt>
                <c:pt idx="9">
                  <c:v>0</c:v>
                </c:pt>
                <c:pt idx="10">
                  <c:v>0</c:v>
                </c:pt>
                <c:pt idx="11">
                  <c:v>0</c:v>
                </c:pt>
                <c:pt idx="12">
                  <c:v>0</c:v>
                </c:pt>
                <c:pt idx="13">
                  <c:v>0</c:v>
                </c:pt>
                <c:pt idx="14">
                  <c:v>1</c:v>
                </c:pt>
                <c:pt idx="15">
                  <c:v>1</c:v>
                </c:pt>
                <c:pt idx="16">
                  <c:v>0</c:v>
                </c:pt>
                <c:pt idx="17">
                  <c:v>0</c:v>
                </c:pt>
                <c:pt idx="18">
                  <c:v>0</c:v>
                </c:pt>
                <c:pt idx="19">
                  <c:v>0</c:v>
                </c:pt>
                <c:pt idx="20">
                  <c:v>0</c:v>
                </c:pt>
                <c:pt idx="21">
                  <c:v>1</c:v>
                </c:pt>
                <c:pt idx="22">
                  <c:v>0</c:v>
                </c:pt>
                <c:pt idx="23">
                  <c:v>0</c:v>
                </c:pt>
                <c:pt idx="24">
                  <c:v>0</c:v>
                </c:pt>
                <c:pt idx="25">
                  <c:v>0</c:v>
                </c:pt>
                <c:pt idx="26">
                  <c:v>0</c:v>
                </c:pt>
                <c:pt idx="27">
                  <c:v>1</c:v>
                </c:pt>
                <c:pt idx="28">
                  <c:v>0</c:v>
                </c:pt>
                <c:pt idx="29">
                  <c:v>0</c:v>
                </c:pt>
                <c:pt idx="30">
                  <c:v>0</c:v>
                </c:pt>
                <c:pt idx="31">
                  <c:v>0</c:v>
                </c:pt>
                <c:pt idx="32">
                  <c:v>0</c:v>
                </c:pt>
                <c:pt idx="33">
                  <c:v>0</c:v>
                </c:pt>
                <c:pt idx="34">
                  <c:v>1</c:v>
                </c:pt>
                <c:pt idx="35">
                  <c:v>0</c:v>
                </c:pt>
                <c:pt idx="36">
                  <c:v>0</c:v>
                </c:pt>
                <c:pt idx="37">
                  <c:v>0</c:v>
                </c:pt>
                <c:pt idx="38">
                  <c:v>0</c:v>
                </c:pt>
                <c:pt idx="39">
                  <c:v>1</c:v>
                </c:pt>
                <c:pt idx="40">
                  <c:v>0</c:v>
                </c:pt>
                <c:pt idx="41">
                  <c:v>0</c:v>
                </c:pt>
                <c:pt idx="42">
                  <c:v>0</c:v>
                </c:pt>
                <c:pt idx="43">
                  <c:v>0</c:v>
                </c:pt>
                <c:pt idx="44">
                  <c:v>0</c:v>
                </c:pt>
                <c:pt idx="45">
                  <c:v>0</c:v>
                </c:pt>
                <c:pt idx="46">
                  <c:v>0</c:v>
                </c:pt>
                <c:pt idx="47">
                  <c:v>0</c:v>
                </c:pt>
                <c:pt idx="48">
                  <c:v>0</c:v>
                </c:pt>
                <c:pt idx="49">
                  <c:v>0</c:v>
                </c:pt>
                <c:pt idx="50">
                  <c:v>0</c:v>
                </c:pt>
                <c:pt idx="51">
                  <c:v>0</c:v>
                </c:pt>
                <c:pt idx="52">
                  <c:v>1</c:v>
                </c:pt>
                <c:pt idx="53">
                  <c:v>0</c:v>
                </c:pt>
                <c:pt idx="54">
                  <c:v>0</c:v>
                </c:pt>
                <c:pt idx="55">
                  <c:v>0</c:v>
                </c:pt>
                <c:pt idx="56">
                  <c:v>0</c:v>
                </c:pt>
                <c:pt idx="57">
                  <c:v>0</c:v>
                </c:pt>
                <c:pt idx="58">
                  <c:v>1</c:v>
                </c:pt>
                <c:pt idx="59">
                  <c:v>0</c:v>
                </c:pt>
                <c:pt idx="60">
                  <c:v>0</c:v>
                </c:pt>
                <c:pt idx="61">
                  <c:v>0</c:v>
                </c:pt>
                <c:pt idx="62">
                  <c:v>0</c:v>
                </c:pt>
                <c:pt idx="63">
                  <c:v>1</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1</c:v>
                </c:pt>
                <c:pt idx="85">
                  <c:v>0</c:v>
                </c:pt>
                <c:pt idx="86">
                  <c:v>0</c:v>
                </c:pt>
                <c:pt idx="87">
                  <c:v>1</c:v>
                </c:pt>
                <c:pt idx="88">
                  <c:v>0</c:v>
                </c:pt>
                <c:pt idx="89">
                  <c:v>1</c:v>
                </c:pt>
                <c:pt idx="90">
                  <c:v>1</c:v>
                </c:pt>
                <c:pt idx="91">
                  <c:v>0</c:v>
                </c:pt>
                <c:pt idx="92">
                  <c:v>0</c:v>
                </c:pt>
                <c:pt idx="93">
                  <c:v>0</c:v>
                </c:pt>
                <c:pt idx="94">
                  <c:v>0</c:v>
                </c:pt>
                <c:pt idx="95">
                  <c:v>1</c:v>
                </c:pt>
                <c:pt idx="96">
                  <c:v>0</c:v>
                </c:pt>
                <c:pt idx="97">
                  <c:v>0</c:v>
                </c:pt>
                <c:pt idx="98">
                  <c:v>0</c:v>
                </c:pt>
                <c:pt idx="99">
                  <c:v>0</c:v>
                </c:pt>
                <c:pt idx="100">
                  <c:v>0</c:v>
                </c:pt>
                <c:pt idx="101">
                  <c:v>1</c:v>
                </c:pt>
                <c:pt idx="102">
                  <c:v>0</c:v>
                </c:pt>
                <c:pt idx="103">
                  <c:v>0</c:v>
                </c:pt>
                <c:pt idx="104">
                  <c:v>0</c:v>
                </c:pt>
                <c:pt idx="105">
                  <c:v>0</c:v>
                </c:pt>
                <c:pt idx="106">
                  <c:v>1</c:v>
                </c:pt>
                <c:pt idx="107">
                  <c:v>1</c:v>
                </c:pt>
                <c:pt idx="108">
                  <c:v>0</c:v>
                </c:pt>
                <c:pt idx="109">
                  <c:v>1</c:v>
                </c:pt>
                <c:pt idx="110">
                  <c:v>0</c:v>
                </c:pt>
                <c:pt idx="111">
                  <c:v>0</c:v>
                </c:pt>
                <c:pt idx="112">
                  <c:v>0</c:v>
                </c:pt>
                <c:pt idx="113">
                  <c:v>1</c:v>
                </c:pt>
                <c:pt idx="114">
                  <c:v>0</c:v>
                </c:pt>
                <c:pt idx="115">
                  <c:v>1</c:v>
                </c:pt>
                <c:pt idx="116">
                  <c:v>0</c:v>
                </c:pt>
                <c:pt idx="117">
                  <c:v>0</c:v>
                </c:pt>
                <c:pt idx="118">
                  <c:v>0</c:v>
                </c:pt>
                <c:pt idx="119">
                  <c:v>0</c:v>
                </c:pt>
                <c:pt idx="120">
                  <c:v>1</c:v>
                </c:pt>
                <c:pt idx="121">
                  <c:v>0</c:v>
                </c:pt>
                <c:pt idx="122">
                  <c:v>0</c:v>
                </c:pt>
                <c:pt idx="123">
                  <c:v>0</c:v>
                </c:pt>
                <c:pt idx="124">
                  <c:v>0</c:v>
                </c:pt>
                <c:pt idx="125">
                  <c:v>0</c:v>
                </c:pt>
                <c:pt idx="126">
                  <c:v>0</c:v>
                </c:pt>
                <c:pt idx="127">
                  <c:v>1</c:v>
                </c:pt>
                <c:pt idx="128">
                  <c:v>0</c:v>
                </c:pt>
                <c:pt idx="129">
                  <c:v>0</c:v>
                </c:pt>
                <c:pt idx="130">
                  <c:v>0</c:v>
                </c:pt>
                <c:pt idx="131">
                  <c:v>0</c:v>
                </c:pt>
                <c:pt idx="132">
                  <c:v>0</c:v>
                </c:pt>
                <c:pt idx="133">
                  <c:v>0</c:v>
                </c:pt>
                <c:pt idx="134">
                  <c:v>0</c:v>
                </c:pt>
                <c:pt idx="135">
                  <c:v>0</c:v>
                </c:pt>
                <c:pt idx="136">
                  <c:v>0</c:v>
                </c:pt>
                <c:pt idx="137">
                  <c:v>1</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1</c:v>
                </c:pt>
                <c:pt idx="158">
                  <c:v>0</c:v>
                </c:pt>
                <c:pt idx="159">
                  <c:v>1</c:v>
                </c:pt>
                <c:pt idx="160">
                  <c:v>0</c:v>
                </c:pt>
                <c:pt idx="161">
                  <c:v>0</c:v>
                </c:pt>
                <c:pt idx="162">
                  <c:v>0</c:v>
                </c:pt>
                <c:pt idx="163">
                  <c:v>0</c:v>
                </c:pt>
                <c:pt idx="164">
                  <c:v>0</c:v>
                </c:pt>
                <c:pt idx="165">
                  <c:v>0</c:v>
                </c:pt>
                <c:pt idx="166">
                  <c:v>1</c:v>
                </c:pt>
                <c:pt idx="167">
                  <c:v>0</c:v>
                </c:pt>
                <c:pt idx="168">
                  <c:v>0</c:v>
                </c:pt>
                <c:pt idx="169">
                  <c:v>1</c:v>
                </c:pt>
                <c:pt idx="170">
                  <c:v>0</c:v>
                </c:pt>
                <c:pt idx="171">
                  <c:v>0</c:v>
                </c:pt>
                <c:pt idx="172">
                  <c:v>1</c:v>
                </c:pt>
                <c:pt idx="173">
                  <c:v>0</c:v>
                </c:pt>
                <c:pt idx="174">
                  <c:v>0</c:v>
                </c:pt>
                <c:pt idx="175">
                  <c:v>0</c:v>
                </c:pt>
                <c:pt idx="176">
                  <c:v>0</c:v>
                </c:pt>
                <c:pt idx="177">
                  <c:v>0</c:v>
                </c:pt>
                <c:pt idx="178">
                  <c:v>0</c:v>
                </c:pt>
                <c:pt idx="179">
                  <c:v>0</c:v>
                </c:pt>
                <c:pt idx="180">
                  <c:v>0</c:v>
                </c:pt>
                <c:pt idx="181">
                  <c:v>0</c:v>
                </c:pt>
                <c:pt idx="182">
                  <c:v>0</c:v>
                </c:pt>
                <c:pt idx="183">
                  <c:v>0</c:v>
                </c:pt>
                <c:pt idx="184">
                  <c:v>1</c:v>
                </c:pt>
                <c:pt idx="185">
                  <c:v>0</c:v>
                </c:pt>
                <c:pt idx="186">
                  <c:v>0</c:v>
                </c:pt>
                <c:pt idx="187">
                  <c:v>0</c:v>
                </c:pt>
                <c:pt idx="188">
                  <c:v>0</c:v>
                </c:pt>
                <c:pt idx="189">
                  <c:v>0</c:v>
                </c:pt>
                <c:pt idx="190">
                  <c:v>0</c:v>
                </c:pt>
                <c:pt idx="191">
                  <c:v>0</c:v>
                </c:pt>
                <c:pt idx="192">
                  <c:v>1</c:v>
                </c:pt>
                <c:pt idx="193">
                  <c:v>0</c:v>
                </c:pt>
                <c:pt idx="194">
                  <c:v>0</c:v>
                </c:pt>
                <c:pt idx="195">
                  <c:v>0</c:v>
                </c:pt>
                <c:pt idx="196">
                  <c:v>0</c:v>
                </c:pt>
                <c:pt idx="197">
                  <c:v>0</c:v>
                </c:pt>
                <c:pt idx="198">
                  <c:v>0</c:v>
                </c:pt>
                <c:pt idx="199">
                  <c:v>0</c:v>
                </c:pt>
                <c:pt idx="200">
                  <c:v>1</c:v>
                </c:pt>
                <c:pt idx="201">
                  <c:v>1</c:v>
                </c:pt>
                <c:pt idx="202">
                  <c:v>0</c:v>
                </c:pt>
                <c:pt idx="203">
                  <c:v>0</c:v>
                </c:pt>
                <c:pt idx="204">
                  <c:v>1</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1</c:v>
                </c:pt>
                <c:pt idx="228">
                  <c:v>0</c:v>
                </c:pt>
                <c:pt idx="229">
                  <c:v>1</c:v>
                </c:pt>
                <c:pt idx="230">
                  <c:v>0</c:v>
                </c:pt>
                <c:pt idx="231">
                  <c:v>0</c:v>
                </c:pt>
                <c:pt idx="232">
                  <c:v>0</c:v>
                </c:pt>
                <c:pt idx="233">
                  <c:v>1</c:v>
                </c:pt>
                <c:pt idx="234">
                  <c:v>0</c:v>
                </c:pt>
                <c:pt idx="235">
                  <c:v>0</c:v>
                </c:pt>
                <c:pt idx="236">
                  <c:v>0</c:v>
                </c:pt>
                <c:pt idx="237">
                  <c:v>0</c:v>
                </c:pt>
                <c:pt idx="238">
                  <c:v>0</c:v>
                </c:pt>
                <c:pt idx="239">
                  <c:v>0</c:v>
                </c:pt>
                <c:pt idx="240">
                  <c:v>1</c:v>
                </c:pt>
                <c:pt idx="241">
                  <c:v>0</c:v>
                </c:pt>
                <c:pt idx="242">
                  <c:v>0</c:v>
                </c:pt>
                <c:pt idx="243">
                  <c:v>0</c:v>
                </c:pt>
                <c:pt idx="244">
                  <c:v>0</c:v>
                </c:pt>
                <c:pt idx="245">
                  <c:v>0</c:v>
                </c:pt>
                <c:pt idx="246">
                  <c:v>0</c:v>
                </c:pt>
                <c:pt idx="247">
                  <c:v>0</c:v>
                </c:pt>
                <c:pt idx="248">
                  <c:v>0</c:v>
                </c:pt>
                <c:pt idx="249">
                  <c:v>0</c:v>
                </c:pt>
                <c:pt idx="250">
                  <c:v>1</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1</c:v>
                </c:pt>
                <c:pt idx="276">
                  <c:v>1</c:v>
                </c:pt>
                <c:pt idx="277">
                  <c:v>0</c:v>
                </c:pt>
                <c:pt idx="278">
                  <c:v>0</c:v>
                </c:pt>
                <c:pt idx="279">
                  <c:v>0</c:v>
                </c:pt>
                <c:pt idx="280">
                  <c:v>0</c:v>
                </c:pt>
                <c:pt idx="281">
                  <c:v>1</c:v>
                </c:pt>
                <c:pt idx="282">
                  <c:v>0</c:v>
                </c:pt>
                <c:pt idx="283">
                  <c:v>0</c:v>
                </c:pt>
                <c:pt idx="284">
                  <c:v>1</c:v>
                </c:pt>
                <c:pt idx="285">
                  <c:v>0</c:v>
                </c:pt>
                <c:pt idx="286">
                  <c:v>0</c:v>
                </c:pt>
                <c:pt idx="287">
                  <c:v>0</c:v>
                </c:pt>
                <c:pt idx="288">
                  <c:v>0</c:v>
                </c:pt>
                <c:pt idx="289">
                  <c:v>1</c:v>
                </c:pt>
                <c:pt idx="290">
                  <c:v>0</c:v>
                </c:pt>
                <c:pt idx="291">
                  <c:v>0</c:v>
                </c:pt>
                <c:pt idx="292">
                  <c:v>0</c:v>
                </c:pt>
                <c:pt idx="293">
                  <c:v>0</c:v>
                </c:pt>
                <c:pt idx="294">
                  <c:v>0</c:v>
                </c:pt>
                <c:pt idx="295">
                  <c:v>0</c:v>
                </c:pt>
                <c:pt idx="296">
                  <c:v>0</c:v>
                </c:pt>
                <c:pt idx="297">
                  <c:v>0</c:v>
                </c:pt>
                <c:pt idx="298">
                  <c:v>0</c:v>
                </c:pt>
                <c:pt idx="299">
                  <c:v>1</c:v>
                </c:pt>
                <c:pt idx="300">
                  <c:v>0</c:v>
                </c:pt>
                <c:pt idx="301">
                  <c:v>0</c:v>
                </c:pt>
                <c:pt idx="302">
                  <c:v>0</c:v>
                </c:pt>
                <c:pt idx="303">
                  <c:v>0</c:v>
                </c:pt>
                <c:pt idx="304">
                  <c:v>0</c:v>
                </c:pt>
                <c:pt idx="305">
                  <c:v>0</c:v>
                </c:pt>
                <c:pt idx="306">
                  <c:v>0</c:v>
                </c:pt>
                <c:pt idx="307">
                  <c:v>0</c:v>
                </c:pt>
                <c:pt idx="308">
                  <c:v>0</c:v>
                </c:pt>
                <c:pt idx="309">
                  <c:v>1</c:v>
                </c:pt>
                <c:pt idx="310">
                  <c:v>0</c:v>
                </c:pt>
                <c:pt idx="311">
                  <c:v>0</c:v>
                </c:pt>
                <c:pt idx="312">
                  <c:v>0</c:v>
                </c:pt>
                <c:pt idx="313">
                  <c:v>0</c:v>
                </c:pt>
                <c:pt idx="314">
                  <c:v>1</c:v>
                </c:pt>
                <c:pt idx="315">
                  <c:v>0</c:v>
                </c:pt>
                <c:pt idx="316">
                  <c:v>0</c:v>
                </c:pt>
                <c:pt idx="317">
                  <c:v>0</c:v>
                </c:pt>
                <c:pt idx="318">
                  <c:v>0</c:v>
                </c:pt>
                <c:pt idx="319">
                  <c:v>0</c:v>
                </c:pt>
                <c:pt idx="320">
                  <c:v>0</c:v>
                </c:pt>
                <c:pt idx="321">
                  <c:v>0</c:v>
                </c:pt>
                <c:pt idx="322">
                  <c:v>1</c:v>
                </c:pt>
                <c:pt idx="323">
                  <c:v>0</c:v>
                </c:pt>
                <c:pt idx="324">
                  <c:v>0</c:v>
                </c:pt>
                <c:pt idx="325">
                  <c:v>0</c:v>
                </c:pt>
                <c:pt idx="326">
                  <c:v>0</c:v>
                </c:pt>
                <c:pt idx="327">
                  <c:v>0</c:v>
                </c:pt>
                <c:pt idx="328">
                  <c:v>1</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1</c:v>
                </c:pt>
                <c:pt idx="351">
                  <c:v>0</c:v>
                </c:pt>
                <c:pt idx="352">
                  <c:v>0</c:v>
                </c:pt>
                <c:pt idx="353">
                  <c:v>0</c:v>
                </c:pt>
                <c:pt idx="354">
                  <c:v>0</c:v>
                </c:pt>
                <c:pt idx="355">
                  <c:v>1</c:v>
                </c:pt>
                <c:pt idx="356">
                  <c:v>1</c:v>
                </c:pt>
                <c:pt idx="357">
                  <c:v>1</c:v>
                </c:pt>
                <c:pt idx="358">
                  <c:v>1</c:v>
                </c:pt>
                <c:pt idx="359">
                  <c:v>1</c:v>
                </c:pt>
                <c:pt idx="360">
                  <c:v>0</c:v>
                </c:pt>
                <c:pt idx="361">
                  <c:v>0</c:v>
                </c:pt>
                <c:pt idx="362">
                  <c:v>1</c:v>
                </c:pt>
                <c:pt idx="363">
                  <c:v>1</c:v>
                </c:pt>
                <c:pt idx="364">
                  <c:v>0</c:v>
                </c:pt>
                <c:pt idx="365">
                  <c:v>1</c:v>
                </c:pt>
                <c:pt idx="366">
                  <c:v>0</c:v>
                </c:pt>
                <c:pt idx="367">
                  <c:v>0</c:v>
                </c:pt>
                <c:pt idx="368">
                  <c:v>0</c:v>
                </c:pt>
                <c:pt idx="369">
                  <c:v>1</c:v>
                </c:pt>
                <c:pt idx="370">
                  <c:v>1</c:v>
                </c:pt>
                <c:pt idx="371">
                  <c:v>1</c:v>
                </c:pt>
                <c:pt idx="372">
                  <c:v>0</c:v>
                </c:pt>
                <c:pt idx="373">
                  <c:v>0</c:v>
                </c:pt>
                <c:pt idx="374">
                  <c:v>0</c:v>
                </c:pt>
                <c:pt idx="375">
                  <c:v>0</c:v>
                </c:pt>
                <c:pt idx="376">
                  <c:v>0</c:v>
                </c:pt>
                <c:pt idx="377">
                  <c:v>0</c:v>
                </c:pt>
                <c:pt idx="378">
                  <c:v>0</c:v>
                </c:pt>
                <c:pt idx="379">
                  <c:v>0</c:v>
                </c:pt>
                <c:pt idx="380">
                  <c:v>0</c:v>
                </c:pt>
                <c:pt idx="381">
                  <c:v>0</c:v>
                </c:pt>
                <c:pt idx="382">
                  <c:v>1</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1</c:v>
                </c:pt>
                <c:pt idx="406">
                  <c:v>1</c:v>
                </c:pt>
                <c:pt idx="407">
                  <c:v>0</c:v>
                </c:pt>
                <c:pt idx="408">
                  <c:v>0</c:v>
                </c:pt>
                <c:pt idx="409">
                  <c:v>0</c:v>
                </c:pt>
                <c:pt idx="410">
                  <c:v>0</c:v>
                </c:pt>
                <c:pt idx="411">
                  <c:v>0</c:v>
                </c:pt>
                <c:pt idx="412">
                  <c:v>0</c:v>
                </c:pt>
                <c:pt idx="413">
                  <c:v>1</c:v>
                </c:pt>
                <c:pt idx="414">
                  <c:v>0</c:v>
                </c:pt>
                <c:pt idx="415">
                  <c:v>0</c:v>
                </c:pt>
                <c:pt idx="416">
                  <c:v>0</c:v>
                </c:pt>
                <c:pt idx="417">
                  <c:v>0</c:v>
                </c:pt>
                <c:pt idx="418">
                  <c:v>0</c:v>
                </c:pt>
                <c:pt idx="419">
                  <c:v>1</c:v>
                </c:pt>
                <c:pt idx="420">
                  <c:v>1</c:v>
                </c:pt>
                <c:pt idx="421">
                  <c:v>1</c:v>
                </c:pt>
                <c:pt idx="422">
                  <c:v>0</c:v>
                </c:pt>
                <c:pt idx="423">
                  <c:v>0</c:v>
                </c:pt>
                <c:pt idx="424">
                  <c:v>0</c:v>
                </c:pt>
                <c:pt idx="425">
                  <c:v>0</c:v>
                </c:pt>
                <c:pt idx="426">
                  <c:v>0</c:v>
                </c:pt>
                <c:pt idx="427">
                  <c:v>0</c:v>
                </c:pt>
                <c:pt idx="428">
                  <c:v>0</c:v>
                </c:pt>
                <c:pt idx="429">
                  <c:v>0</c:v>
                </c:pt>
                <c:pt idx="430">
                  <c:v>0</c:v>
                </c:pt>
                <c:pt idx="431">
                  <c:v>0</c:v>
                </c:pt>
                <c:pt idx="432">
                  <c:v>1</c:v>
                </c:pt>
                <c:pt idx="433">
                  <c:v>1</c:v>
                </c:pt>
                <c:pt idx="434">
                  <c:v>1</c:v>
                </c:pt>
                <c:pt idx="435">
                  <c:v>0</c:v>
                </c:pt>
                <c:pt idx="436">
                  <c:v>1</c:v>
                </c:pt>
                <c:pt idx="437">
                  <c:v>0</c:v>
                </c:pt>
                <c:pt idx="438">
                  <c:v>1</c:v>
                </c:pt>
                <c:pt idx="439">
                  <c:v>0</c:v>
                </c:pt>
                <c:pt idx="440">
                  <c:v>1</c:v>
                </c:pt>
                <c:pt idx="441">
                  <c:v>0</c:v>
                </c:pt>
                <c:pt idx="442">
                  <c:v>0</c:v>
                </c:pt>
                <c:pt idx="443">
                  <c:v>0</c:v>
                </c:pt>
                <c:pt idx="444">
                  <c:v>1</c:v>
                </c:pt>
                <c:pt idx="445">
                  <c:v>0</c:v>
                </c:pt>
                <c:pt idx="446">
                  <c:v>0</c:v>
                </c:pt>
                <c:pt idx="447">
                  <c:v>0</c:v>
                </c:pt>
                <c:pt idx="448">
                  <c:v>0</c:v>
                </c:pt>
                <c:pt idx="449">
                  <c:v>0</c:v>
                </c:pt>
                <c:pt idx="450">
                  <c:v>1</c:v>
                </c:pt>
                <c:pt idx="451">
                  <c:v>1</c:v>
                </c:pt>
                <c:pt idx="452">
                  <c:v>0</c:v>
                </c:pt>
                <c:pt idx="453">
                  <c:v>0</c:v>
                </c:pt>
                <c:pt idx="454">
                  <c:v>0</c:v>
                </c:pt>
                <c:pt idx="455">
                  <c:v>1</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1</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1</c:v>
                </c:pt>
                <c:pt idx="542">
                  <c:v>0</c:v>
                </c:pt>
                <c:pt idx="543">
                  <c:v>0</c:v>
                </c:pt>
                <c:pt idx="544">
                  <c:v>0</c:v>
                </c:pt>
                <c:pt idx="545">
                  <c:v>0</c:v>
                </c:pt>
                <c:pt idx="546">
                  <c:v>0</c:v>
                </c:pt>
                <c:pt idx="547">
                  <c:v>0</c:v>
                </c:pt>
                <c:pt idx="548">
                  <c:v>1</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1</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1</c:v>
                </c:pt>
                <c:pt idx="577">
                  <c:v>0</c:v>
                </c:pt>
                <c:pt idx="578">
                  <c:v>0</c:v>
                </c:pt>
                <c:pt idx="579">
                  <c:v>0</c:v>
                </c:pt>
                <c:pt idx="580">
                  <c:v>0</c:v>
                </c:pt>
                <c:pt idx="581">
                  <c:v>0</c:v>
                </c:pt>
                <c:pt idx="582">
                  <c:v>0</c:v>
                </c:pt>
                <c:pt idx="583">
                  <c:v>0</c:v>
                </c:pt>
                <c:pt idx="584">
                  <c:v>0</c:v>
                </c:pt>
                <c:pt idx="585">
                  <c:v>0</c:v>
                </c:pt>
                <c:pt idx="586">
                  <c:v>0</c:v>
                </c:pt>
                <c:pt idx="587">
                  <c:v>0</c:v>
                </c:pt>
                <c:pt idx="588">
                  <c:v>1</c:v>
                </c:pt>
                <c:pt idx="589">
                  <c:v>0</c:v>
                </c:pt>
                <c:pt idx="590">
                  <c:v>0</c:v>
                </c:pt>
                <c:pt idx="591">
                  <c:v>0</c:v>
                </c:pt>
                <c:pt idx="592">
                  <c:v>0</c:v>
                </c:pt>
                <c:pt idx="593">
                  <c:v>1</c:v>
                </c:pt>
                <c:pt idx="594">
                  <c:v>0</c:v>
                </c:pt>
                <c:pt idx="595">
                  <c:v>0</c:v>
                </c:pt>
                <c:pt idx="596">
                  <c:v>0</c:v>
                </c:pt>
                <c:pt idx="597">
                  <c:v>1</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1</c:v>
                </c:pt>
                <c:pt idx="614">
                  <c:v>0</c:v>
                </c:pt>
                <c:pt idx="615">
                  <c:v>0</c:v>
                </c:pt>
                <c:pt idx="616">
                  <c:v>0</c:v>
                </c:pt>
                <c:pt idx="617">
                  <c:v>0</c:v>
                </c:pt>
                <c:pt idx="618">
                  <c:v>0</c:v>
                </c:pt>
                <c:pt idx="619">
                  <c:v>1</c:v>
                </c:pt>
                <c:pt idx="620">
                  <c:v>0</c:v>
                </c:pt>
                <c:pt idx="621">
                  <c:v>1</c:v>
                </c:pt>
                <c:pt idx="622">
                  <c:v>0</c:v>
                </c:pt>
                <c:pt idx="623">
                  <c:v>0</c:v>
                </c:pt>
                <c:pt idx="624">
                  <c:v>0</c:v>
                </c:pt>
                <c:pt idx="625">
                  <c:v>0</c:v>
                </c:pt>
                <c:pt idx="626">
                  <c:v>0</c:v>
                </c:pt>
                <c:pt idx="627">
                  <c:v>1</c:v>
                </c:pt>
                <c:pt idx="628">
                  <c:v>0</c:v>
                </c:pt>
                <c:pt idx="629">
                  <c:v>0</c:v>
                </c:pt>
                <c:pt idx="630">
                  <c:v>0</c:v>
                </c:pt>
                <c:pt idx="631">
                  <c:v>1</c:v>
                </c:pt>
                <c:pt idx="632">
                  <c:v>0</c:v>
                </c:pt>
                <c:pt idx="633">
                  <c:v>1</c:v>
                </c:pt>
                <c:pt idx="634">
                  <c:v>0</c:v>
                </c:pt>
                <c:pt idx="635">
                  <c:v>1</c:v>
                </c:pt>
                <c:pt idx="636">
                  <c:v>0</c:v>
                </c:pt>
                <c:pt idx="637">
                  <c:v>0</c:v>
                </c:pt>
                <c:pt idx="638">
                  <c:v>0</c:v>
                </c:pt>
                <c:pt idx="639">
                  <c:v>0</c:v>
                </c:pt>
                <c:pt idx="640">
                  <c:v>1</c:v>
                </c:pt>
                <c:pt idx="641">
                  <c:v>0</c:v>
                </c:pt>
                <c:pt idx="642">
                  <c:v>0</c:v>
                </c:pt>
                <c:pt idx="643">
                  <c:v>1</c:v>
                </c:pt>
                <c:pt idx="644">
                  <c:v>1</c:v>
                </c:pt>
                <c:pt idx="645">
                  <c:v>1</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1</c:v>
                </c:pt>
                <c:pt idx="664">
                  <c:v>0</c:v>
                </c:pt>
                <c:pt idx="665">
                  <c:v>0</c:v>
                </c:pt>
                <c:pt idx="666">
                  <c:v>0</c:v>
                </c:pt>
                <c:pt idx="667">
                  <c:v>0</c:v>
                </c:pt>
                <c:pt idx="668">
                  <c:v>0</c:v>
                </c:pt>
                <c:pt idx="669">
                  <c:v>0</c:v>
                </c:pt>
                <c:pt idx="670">
                  <c:v>0</c:v>
                </c:pt>
                <c:pt idx="671">
                  <c:v>0</c:v>
                </c:pt>
                <c:pt idx="672">
                  <c:v>0</c:v>
                </c:pt>
              </c:numCache>
            </c:numRef>
          </c:val>
          <c:extLst>
            <c:ext xmlns:c16="http://schemas.microsoft.com/office/drawing/2014/chart" uri="{C3380CC4-5D6E-409C-BE32-E72D297353CC}">
              <c16:uniqueId val="{00000000-C7DE-4C81-AA97-4444B289E2EE}"/>
            </c:ext>
          </c:extLst>
        </c:ser>
        <c:dLbls>
          <c:showLegendKey val="0"/>
          <c:showVal val="0"/>
          <c:showCatName val="0"/>
          <c:showSerName val="0"/>
          <c:showPercent val="0"/>
          <c:showBubbleSize val="0"/>
        </c:dLbls>
        <c:axId val="714696016"/>
        <c:axId val="714697000"/>
      </c:areaChart>
      <c:catAx>
        <c:axId val="7146960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697000"/>
        <c:crosses val="autoZero"/>
        <c:auto val="1"/>
        <c:lblAlgn val="ctr"/>
        <c:lblOffset val="100"/>
        <c:noMultiLvlLbl val="0"/>
      </c:catAx>
      <c:valAx>
        <c:axId val="7146970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696016"/>
        <c:crosses val="autoZero"/>
        <c:crossBetween val="midCat"/>
        <c:majorUnit val="1"/>
        <c:minorUnit val="1"/>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Iteration</a:t>
            </a:r>
            <a:r>
              <a:rPr lang="en-US" baseline="0" dirty="0"/>
              <a:t> </a:t>
            </a:r>
            <a:r>
              <a:rPr lang="en-US" baseline="0" dirty="0" smtClean="0"/>
              <a:t>2 </a:t>
            </a:r>
            <a:r>
              <a:rPr lang="en-US" baseline="0" dirty="0"/>
              <a:t>( a% =30%)</a:t>
            </a:r>
            <a:endParaRPr lang="en-US" dirty="0"/>
          </a:p>
        </c:rich>
      </c:tx>
      <c:layout>
        <c:manualLayout>
          <c:xMode val="edge"/>
          <c:yMode val="edge"/>
          <c:x val="0.33514234783280827"/>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4167127849900412E-2"/>
          <c:y val="0.15463242770329386"/>
          <c:w val="0.89948079135708481"/>
          <c:h val="0.70438958643683058"/>
        </c:manualLayout>
      </c:layout>
      <c:areaChart>
        <c:grouping val="standard"/>
        <c:varyColors val="0"/>
        <c:ser>
          <c:idx val="0"/>
          <c:order val="0"/>
          <c:tx>
            <c:v>Recovered</c:v>
          </c:tx>
          <c:spPr>
            <a:solidFill>
              <a:schemeClr val="accent1"/>
            </a:solidFill>
            <a:ln>
              <a:noFill/>
            </a:ln>
            <a:effectLst/>
          </c:spPr>
          <c:val>
            <c:numRef>
              <c:f>scatter_dia!$K$2:$K$674</c:f>
              <c:numCache>
                <c:formatCode>General</c:formatCode>
                <c:ptCount val="67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1</c:v>
                </c:pt>
                <c:pt idx="24">
                  <c:v>1</c:v>
                </c:pt>
                <c:pt idx="25">
                  <c:v>0</c:v>
                </c:pt>
                <c:pt idx="26">
                  <c:v>1</c:v>
                </c:pt>
                <c:pt idx="27">
                  <c:v>1</c:v>
                </c:pt>
                <c:pt idx="28">
                  <c:v>1</c:v>
                </c:pt>
                <c:pt idx="29">
                  <c:v>0</c:v>
                </c:pt>
                <c:pt idx="30">
                  <c:v>0</c:v>
                </c:pt>
                <c:pt idx="31">
                  <c:v>1</c:v>
                </c:pt>
                <c:pt idx="32">
                  <c:v>0</c:v>
                </c:pt>
                <c:pt idx="33">
                  <c:v>0</c:v>
                </c:pt>
                <c:pt idx="34">
                  <c:v>0</c:v>
                </c:pt>
                <c:pt idx="35">
                  <c:v>1</c:v>
                </c:pt>
                <c:pt idx="36">
                  <c:v>1</c:v>
                </c:pt>
                <c:pt idx="37">
                  <c:v>0</c:v>
                </c:pt>
                <c:pt idx="38">
                  <c:v>1</c:v>
                </c:pt>
                <c:pt idx="39">
                  <c:v>0</c:v>
                </c:pt>
                <c:pt idx="40">
                  <c:v>1</c:v>
                </c:pt>
                <c:pt idx="41">
                  <c:v>0</c:v>
                </c:pt>
                <c:pt idx="42">
                  <c:v>0</c:v>
                </c:pt>
                <c:pt idx="43">
                  <c:v>0</c:v>
                </c:pt>
                <c:pt idx="44">
                  <c:v>0</c:v>
                </c:pt>
                <c:pt idx="45">
                  <c:v>0</c:v>
                </c:pt>
                <c:pt idx="46">
                  <c:v>0</c:v>
                </c:pt>
                <c:pt idx="47">
                  <c:v>0</c:v>
                </c:pt>
                <c:pt idx="48">
                  <c:v>0</c:v>
                </c:pt>
                <c:pt idx="49">
                  <c:v>1</c:v>
                </c:pt>
                <c:pt idx="50">
                  <c:v>1</c:v>
                </c:pt>
                <c:pt idx="51">
                  <c:v>1</c:v>
                </c:pt>
                <c:pt idx="52">
                  <c:v>1</c:v>
                </c:pt>
                <c:pt idx="53">
                  <c:v>1</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1</c:v>
                </c:pt>
                <c:pt idx="81">
                  <c:v>1</c:v>
                </c:pt>
                <c:pt idx="82">
                  <c:v>1</c:v>
                </c:pt>
                <c:pt idx="83">
                  <c:v>1</c:v>
                </c:pt>
                <c:pt idx="84">
                  <c:v>1</c:v>
                </c:pt>
                <c:pt idx="85">
                  <c:v>0</c:v>
                </c:pt>
                <c:pt idx="86">
                  <c:v>0</c:v>
                </c:pt>
                <c:pt idx="87">
                  <c:v>0</c:v>
                </c:pt>
                <c:pt idx="88">
                  <c:v>1</c:v>
                </c:pt>
                <c:pt idx="89">
                  <c:v>0</c:v>
                </c:pt>
                <c:pt idx="90">
                  <c:v>0</c:v>
                </c:pt>
                <c:pt idx="91">
                  <c:v>0</c:v>
                </c:pt>
                <c:pt idx="92">
                  <c:v>0</c:v>
                </c:pt>
                <c:pt idx="93">
                  <c:v>0</c:v>
                </c:pt>
                <c:pt idx="94">
                  <c:v>0</c:v>
                </c:pt>
                <c:pt idx="95">
                  <c:v>1</c:v>
                </c:pt>
                <c:pt idx="96">
                  <c:v>0</c:v>
                </c:pt>
                <c:pt idx="97">
                  <c:v>0</c:v>
                </c:pt>
                <c:pt idx="98">
                  <c:v>0</c:v>
                </c:pt>
                <c:pt idx="99">
                  <c:v>0</c:v>
                </c:pt>
                <c:pt idx="100">
                  <c:v>1</c:v>
                </c:pt>
                <c:pt idx="101">
                  <c:v>0</c:v>
                </c:pt>
                <c:pt idx="102">
                  <c:v>0</c:v>
                </c:pt>
                <c:pt idx="103">
                  <c:v>0</c:v>
                </c:pt>
                <c:pt idx="104">
                  <c:v>0</c:v>
                </c:pt>
                <c:pt idx="105">
                  <c:v>0</c:v>
                </c:pt>
                <c:pt idx="106">
                  <c:v>0</c:v>
                </c:pt>
                <c:pt idx="107">
                  <c:v>0</c:v>
                </c:pt>
                <c:pt idx="108">
                  <c:v>0</c:v>
                </c:pt>
                <c:pt idx="109">
                  <c:v>0</c:v>
                </c:pt>
                <c:pt idx="110">
                  <c:v>0</c:v>
                </c:pt>
                <c:pt idx="111">
                  <c:v>1</c:v>
                </c:pt>
                <c:pt idx="112">
                  <c:v>0</c:v>
                </c:pt>
                <c:pt idx="113">
                  <c:v>1</c:v>
                </c:pt>
                <c:pt idx="114">
                  <c:v>1</c:v>
                </c:pt>
                <c:pt idx="115">
                  <c:v>0</c:v>
                </c:pt>
                <c:pt idx="116">
                  <c:v>0</c:v>
                </c:pt>
                <c:pt idx="117">
                  <c:v>0</c:v>
                </c:pt>
                <c:pt idx="118">
                  <c:v>0</c:v>
                </c:pt>
                <c:pt idx="119">
                  <c:v>0</c:v>
                </c:pt>
                <c:pt idx="120">
                  <c:v>0</c:v>
                </c:pt>
                <c:pt idx="121">
                  <c:v>0</c:v>
                </c:pt>
                <c:pt idx="122">
                  <c:v>0</c:v>
                </c:pt>
                <c:pt idx="123">
                  <c:v>0</c:v>
                </c:pt>
                <c:pt idx="124">
                  <c:v>1</c:v>
                </c:pt>
                <c:pt idx="125">
                  <c:v>0</c:v>
                </c:pt>
                <c:pt idx="126">
                  <c:v>0</c:v>
                </c:pt>
                <c:pt idx="127">
                  <c:v>0</c:v>
                </c:pt>
                <c:pt idx="128">
                  <c:v>1</c:v>
                </c:pt>
                <c:pt idx="129">
                  <c:v>0</c:v>
                </c:pt>
                <c:pt idx="130">
                  <c:v>0</c:v>
                </c:pt>
                <c:pt idx="131">
                  <c:v>1</c:v>
                </c:pt>
                <c:pt idx="132">
                  <c:v>1</c:v>
                </c:pt>
                <c:pt idx="133">
                  <c:v>0</c:v>
                </c:pt>
                <c:pt idx="134">
                  <c:v>0</c:v>
                </c:pt>
                <c:pt idx="135">
                  <c:v>0</c:v>
                </c:pt>
                <c:pt idx="136">
                  <c:v>0</c:v>
                </c:pt>
                <c:pt idx="137">
                  <c:v>1</c:v>
                </c:pt>
                <c:pt idx="138">
                  <c:v>1</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1</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1</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1</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1</c:v>
                </c:pt>
                <c:pt idx="315">
                  <c:v>0</c:v>
                </c:pt>
                <c:pt idx="316">
                  <c:v>1</c:v>
                </c:pt>
                <c:pt idx="317">
                  <c:v>0</c:v>
                </c:pt>
                <c:pt idx="318">
                  <c:v>1</c:v>
                </c:pt>
                <c:pt idx="319">
                  <c:v>0</c:v>
                </c:pt>
                <c:pt idx="320">
                  <c:v>0</c:v>
                </c:pt>
                <c:pt idx="321">
                  <c:v>0</c:v>
                </c:pt>
                <c:pt idx="322">
                  <c:v>1</c:v>
                </c:pt>
                <c:pt idx="323">
                  <c:v>1</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1</c:v>
                </c:pt>
                <c:pt idx="343">
                  <c:v>0</c:v>
                </c:pt>
                <c:pt idx="344">
                  <c:v>0</c:v>
                </c:pt>
                <c:pt idx="345">
                  <c:v>0</c:v>
                </c:pt>
                <c:pt idx="346">
                  <c:v>0</c:v>
                </c:pt>
                <c:pt idx="347">
                  <c:v>0</c:v>
                </c:pt>
                <c:pt idx="348">
                  <c:v>0</c:v>
                </c:pt>
                <c:pt idx="349">
                  <c:v>0</c:v>
                </c:pt>
                <c:pt idx="350">
                  <c:v>0</c:v>
                </c:pt>
                <c:pt idx="351">
                  <c:v>0</c:v>
                </c:pt>
                <c:pt idx="352">
                  <c:v>1</c:v>
                </c:pt>
                <c:pt idx="353">
                  <c:v>0</c:v>
                </c:pt>
                <c:pt idx="354">
                  <c:v>0</c:v>
                </c:pt>
                <c:pt idx="355">
                  <c:v>0</c:v>
                </c:pt>
                <c:pt idx="356">
                  <c:v>1</c:v>
                </c:pt>
                <c:pt idx="357">
                  <c:v>0</c:v>
                </c:pt>
                <c:pt idx="358">
                  <c:v>1</c:v>
                </c:pt>
                <c:pt idx="359">
                  <c:v>1</c:v>
                </c:pt>
                <c:pt idx="360">
                  <c:v>0</c:v>
                </c:pt>
                <c:pt idx="361">
                  <c:v>1</c:v>
                </c:pt>
                <c:pt idx="362">
                  <c:v>0</c:v>
                </c:pt>
                <c:pt idx="363">
                  <c:v>1</c:v>
                </c:pt>
                <c:pt idx="364">
                  <c:v>1</c:v>
                </c:pt>
                <c:pt idx="365">
                  <c:v>1</c:v>
                </c:pt>
                <c:pt idx="366">
                  <c:v>0</c:v>
                </c:pt>
                <c:pt idx="367">
                  <c:v>0</c:v>
                </c:pt>
                <c:pt idx="368">
                  <c:v>0</c:v>
                </c:pt>
                <c:pt idx="369">
                  <c:v>0</c:v>
                </c:pt>
                <c:pt idx="370">
                  <c:v>0</c:v>
                </c:pt>
                <c:pt idx="371">
                  <c:v>0</c:v>
                </c:pt>
                <c:pt idx="372">
                  <c:v>0</c:v>
                </c:pt>
                <c:pt idx="373">
                  <c:v>0</c:v>
                </c:pt>
                <c:pt idx="374">
                  <c:v>0</c:v>
                </c:pt>
                <c:pt idx="375">
                  <c:v>0</c:v>
                </c:pt>
                <c:pt idx="376">
                  <c:v>0</c:v>
                </c:pt>
                <c:pt idx="377">
                  <c:v>0</c:v>
                </c:pt>
                <c:pt idx="378">
                  <c:v>1</c:v>
                </c:pt>
                <c:pt idx="379">
                  <c:v>0</c:v>
                </c:pt>
                <c:pt idx="380">
                  <c:v>0</c:v>
                </c:pt>
                <c:pt idx="381">
                  <c:v>0</c:v>
                </c:pt>
                <c:pt idx="382">
                  <c:v>0</c:v>
                </c:pt>
                <c:pt idx="383">
                  <c:v>0</c:v>
                </c:pt>
                <c:pt idx="384">
                  <c:v>0</c:v>
                </c:pt>
                <c:pt idx="385">
                  <c:v>0</c:v>
                </c:pt>
                <c:pt idx="386">
                  <c:v>0</c:v>
                </c:pt>
                <c:pt idx="387">
                  <c:v>1</c:v>
                </c:pt>
                <c:pt idx="388">
                  <c:v>0</c:v>
                </c:pt>
                <c:pt idx="389">
                  <c:v>0</c:v>
                </c:pt>
                <c:pt idx="390">
                  <c:v>0</c:v>
                </c:pt>
                <c:pt idx="391">
                  <c:v>0</c:v>
                </c:pt>
                <c:pt idx="392">
                  <c:v>0</c:v>
                </c:pt>
                <c:pt idx="393">
                  <c:v>1</c:v>
                </c:pt>
                <c:pt idx="394">
                  <c:v>0</c:v>
                </c:pt>
                <c:pt idx="395">
                  <c:v>0</c:v>
                </c:pt>
                <c:pt idx="396">
                  <c:v>0</c:v>
                </c:pt>
                <c:pt idx="397">
                  <c:v>0</c:v>
                </c:pt>
                <c:pt idx="398">
                  <c:v>0</c:v>
                </c:pt>
                <c:pt idx="399">
                  <c:v>0</c:v>
                </c:pt>
                <c:pt idx="400">
                  <c:v>0</c:v>
                </c:pt>
                <c:pt idx="401">
                  <c:v>0</c:v>
                </c:pt>
                <c:pt idx="402">
                  <c:v>1</c:v>
                </c:pt>
                <c:pt idx="403">
                  <c:v>0</c:v>
                </c:pt>
                <c:pt idx="404">
                  <c:v>1</c:v>
                </c:pt>
                <c:pt idx="405">
                  <c:v>1</c:v>
                </c:pt>
                <c:pt idx="406">
                  <c:v>1</c:v>
                </c:pt>
                <c:pt idx="407">
                  <c:v>0</c:v>
                </c:pt>
                <c:pt idx="408">
                  <c:v>1</c:v>
                </c:pt>
                <c:pt idx="409">
                  <c:v>0</c:v>
                </c:pt>
                <c:pt idx="410">
                  <c:v>0</c:v>
                </c:pt>
                <c:pt idx="411">
                  <c:v>0</c:v>
                </c:pt>
                <c:pt idx="412">
                  <c:v>0</c:v>
                </c:pt>
                <c:pt idx="413">
                  <c:v>0</c:v>
                </c:pt>
                <c:pt idx="414">
                  <c:v>1</c:v>
                </c:pt>
                <c:pt idx="415">
                  <c:v>0</c:v>
                </c:pt>
                <c:pt idx="416">
                  <c:v>0</c:v>
                </c:pt>
                <c:pt idx="417">
                  <c:v>1</c:v>
                </c:pt>
                <c:pt idx="418">
                  <c:v>0</c:v>
                </c:pt>
                <c:pt idx="419">
                  <c:v>0</c:v>
                </c:pt>
                <c:pt idx="420">
                  <c:v>0</c:v>
                </c:pt>
                <c:pt idx="421">
                  <c:v>0</c:v>
                </c:pt>
                <c:pt idx="422">
                  <c:v>0</c:v>
                </c:pt>
                <c:pt idx="423">
                  <c:v>0</c:v>
                </c:pt>
                <c:pt idx="424">
                  <c:v>1</c:v>
                </c:pt>
                <c:pt idx="425">
                  <c:v>1</c:v>
                </c:pt>
                <c:pt idx="426">
                  <c:v>0</c:v>
                </c:pt>
                <c:pt idx="427">
                  <c:v>0</c:v>
                </c:pt>
                <c:pt idx="428">
                  <c:v>1</c:v>
                </c:pt>
                <c:pt idx="429">
                  <c:v>0</c:v>
                </c:pt>
                <c:pt idx="430">
                  <c:v>0</c:v>
                </c:pt>
                <c:pt idx="431">
                  <c:v>0</c:v>
                </c:pt>
                <c:pt idx="432">
                  <c:v>1</c:v>
                </c:pt>
                <c:pt idx="433">
                  <c:v>0</c:v>
                </c:pt>
                <c:pt idx="434">
                  <c:v>0</c:v>
                </c:pt>
                <c:pt idx="435">
                  <c:v>1</c:v>
                </c:pt>
                <c:pt idx="436">
                  <c:v>1</c:v>
                </c:pt>
                <c:pt idx="437">
                  <c:v>0</c:v>
                </c:pt>
                <c:pt idx="438">
                  <c:v>0</c:v>
                </c:pt>
                <c:pt idx="439">
                  <c:v>0</c:v>
                </c:pt>
                <c:pt idx="440">
                  <c:v>1</c:v>
                </c:pt>
                <c:pt idx="441">
                  <c:v>1</c:v>
                </c:pt>
                <c:pt idx="442">
                  <c:v>0</c:v>
                </c:pt>
                <c:pt idx="443">
                  <c:v>1</c:v>
                </c:pt>
                <c:pt idx="444">
                  <c:v>1</c:v>
                </c:pt>
                <c:pt idx="445">
                  <c:v>0</c:v>
                </c:pt>
                <c:pt idx="446">
                  <c:v>0</c:v>
                </c:pt>
                <c:pt idx="447">
                  <c:v>0</c:v>
                </c:pt>
                <c:pt idx="448">
                  <c:v>0</c:v>
                </c:pt>
                <c:pt idx="449">
                  <c:v>0</c:v>
                </c:pt>
                <c:pt idx="450">
                  <c:v>1</c:v>
                </c:pt>
                <c:pt idx="451">
                  <c:v>0</c:v>
                </c:pt>
                <c:pt idx="452">
                  <c:v>1</c:v>
                </c:pt>
                <c:pt idx="453">
                  <c:v>0</c:v>
                </c:pt>
                <c:pt idx="454">
                  <c:v>0</c:v>
                </c:pt>
                <c:pt idx="455">
                  <c:v>0</c:v>
                </c:pt>
                <c:pt idx="456">
                  <c:v>0</c:v>
                </c:pt>
                <c:pt idx="457">
                  <c:v>0</c:v>
                </c:pt>
                <c:pt idx="458">
                  <c:v>0</c:v>
                </c:pt>
                <c:pt idx="459">
                  <c:v>0</c:v>
                </c:pt>
                <c:pt idx="460">
                  <c:v>0</c:v>
                </c:pt>
                <c:pt idx="461">
                  <c:v>0</c:v>
                </c:pt>
                <c:pt idx="462">
                  <c:v>0</c:v>
                </c:pt>
                <c:pt idx="463">
                  <c:v>1</c:v>
                </c:pt>
                <c:pt idx="464">
                  <c:v>0</c:v>
                </c:pt>
                <c:pt idx="465">
                  <c:v>1</c:v>
                </c:pt>
                <c:pt idx="466">
                  <c:v>0</c:v>
                </c:pt>
                <c:pt idx="467">
                  <c:v>1</c:v>
                </c:pt>
                <c:pt idx="468">
                  <c:v>1</c:v>
                </c:pt>
                <c:pt idx="469">
                  <c:v>0</c:v>
                </c:pt>
                <c:pt idx="470">
                  <c:v>0</c:v>
                </c:pt>
                <c:pt idx="471">
                  <c:v>0</c:v>
                </c:pt>
                <c:pt idx="472">
                  <c:v>0</c:v>
                </c:pt>
                <c:pt idx="473">
                  <c:v>0</c:v>
                </c:pt>
                <c:pt idx="474">
                  <c:v>1</c:v>
                </c:pt>
                <c:pt idx="475">
                  <c:v>1</c:v>
                </c:pt>
                <c:pt idx="476">
                  <c:v>0</c:v>
                </c:pt>
                <c:pt idx="477">
                  <c:v>0</c:v>
                </c:pt>
                <c:pt idx="478">
                  <c:v>0</c:v>
                </c:pt>
                <c:pt idx="479">
                  <c:v>0</c:v>
                </c:pt>
                <c:pt idx="480">
                  <c:v>0</c:v>
                </c:pt>
                <c:pt idx="481">
                  <c:v>0</c:v>
                </c:pt>
                <c:pt idx="482">
                  <c:v>0</c:v>
                </c:pt>
                <c:pt idx="483">
                  <c:v>1</c:v>
                </c:pt>
                <c:pt idx="484">
                  <c:v>0</c:v>
                </c:pt>
                <c:pt idx="485">
                  <c:v>1</c:v>
                </c:pt>
                <c:pt idx="486">
                  <c:v>0</c:v>
                </c:pt>
                <c:pt idx="487">
                  <c:v>0</c:v>
                </c:pt>
                <c:pt idx="488">
                  <c:v>0</c:v>
                </c:pt>
                <c:pt idx="489">
                  <c:v>0</c:v>
                </c:pt>
                <c:pt idx="490">
                  <c:v>0</c:v>
                </c:pt>
                <c:pt idx="491">
                  <c:v>0</c:v>
                </c:pt>
                <c:pt idx="492">
                  <c:v>1</c:v>
                </c:pt>
                <c:pt idx="493">
                  <c:v>0</c:v>
                </c:pt>
                <c:pt idx="494">
                  <c:v>0</c:v>
                </c:pt>
                <c:pt idx="495">
                  <c:v>0</c:v>
                </c:pt>
                <c:pt idx="496">
                  <c:v>0</c:v>
                </c:pt>
                <c:pt idx="497">
                  <c:v>0</c:v>
                </c:pt>
                <c:pt idx="498">
                  <c:v>0</c:v>
                </c:pt>
                <c:pt idx="499">
                  <c:v>1</c:v>
                </c:pt>
                <c:pt idx="500">
                  <c:v>1</c:v>
                </c:pt>
                <c:pt idx="501">
                  <c:v>1</c:v>
                </c:pt>
                <c:pt idx="502">
                  <c:v>0</c:v>
                </c:pt>
                <c:pt idx="503">
                  <c:v>1</c:v>
                </c:pt>
                <c:pt idx="504">
                  <c:v>0</c:v>
                </c:pt>
                <c:pt idx="505">
                  <c:v>0</c:v>
                </c:pt>
                <c:pt idx="506">
                  <c:v>1</c:v>
                </c:pt>
                <c:pt idx="507">
                  <c:v>0</c:v>
                </c:pt>
                <c:pt idx="508">
                  <c:v>0</c:v>
                </c:pt>
                <c:pt idx="509">
                  <c:v>1</c:v>
                </c:pt>
                <c:pt idx="510">
                  <c:v>0</c:v>
                </c:pt>
                <c:pt idx="511">
                  <c:v>0</c:v>
                </c:pt>
                <c:pt idx="512">
                  <c:v>0</c:v>
                </c:pt>
                <c:pt idx="513">
                  <c:v>0</c:v>
                </c:pt>
                <c:pt idx="514">
                  <c:v>0</c:v>
                </c:pt>
                <c:pt idx="515">
                  <c:v>0</c:v>
                </c:pt>
                <c:pt idx="516">
                  <c:v>1</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1</c:v>
                </c:pt>
                <c:pt idx="568">
                  <c:v>1</c:v>
                </c:pt>
                <c:pt idx="569">
                  <c:v>0</c:v>
                </c:pt>
                <c:pt idx="570">
                  <c:v>0</c:v>
                </c:pt>
                <c:pt idx="571">
                  <c:v>0</c:v>
                </c:pt>
                <c:pt idx="572">
                  <c:v>1</c:v>
                </c:pt>
                <c:pt idx="573">
                  <c:v>0</c:v>
                </c:pt>
                <c:pt idx="574">
                  <c:v>0</c:v>
                </c:pt>
                <c:pt idx="575">
                  <c:v>1</c:v>
                </c:pt>
                <c:pt idx="576">
                  <c:v>0</c:v>
                </c:pt>
                <c:pt idx="577">
                  <c:v>1</c:v>
                </c:pt>
                <c:pt idx="578">
                  <c:v>1</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1</c:v>
                </c:pt>
                <c:pt idx="604">
                  <c:v>0</c:v>
                </c:pt>
                <c:pt idx="605">
                  <c:v>0</c:v>
                </c:pt>
                <c:pt idx="606">
                  <c:v>1</c:v>
                </c:pt>
                <c:pt idx="607">
                  <c:v>0</c:v>
                </c:pt>
                <c:pt idx="608">
                  <c:v>1</c:v>
                </c:pt>
                <c:pt idx="609">
                  <c:v>1</c:v>
                </c:pt>
                <c:pt idx="610">
                  <c:v>0</c:v>
                </c:pt>
                <c:pt idx="611">
                  <c:v>0</c:v>
                </c:pt>
                <c:pt idx="612">
                  <c:v>0</c:v>
                </c:pt>
                <c:pt idx="613">
                  <c:v>0</c:v>
                </c:pt>
                <c:pt idx="614">
                  <c:v>0</c:v>
                </c:pt>
                <c:pt idx="615">
                  <c:v>1</c:v>
                </c:pt>
                <c:pt idx="616">
                  <c:v>0</c:v>
                </c:pt>
                <c:pt idx="617">
                  <c:v>1</c:v>
                </c:pt>
                <c:pt idx="618">
                  <c:v>1</c:v>
                </c:pt>
                <c:pt idx="619">
                  <c:v>0</c:v>
                </c:pt>
                <c:pt idx="620">
                  <c:v>1</c:v>
                </c:pt>
                <c:pt idx="621">
                  <c:v>1</c:v>
                </c:pt>
                <c:pt idx="622">
                  <c:v>0</c:v>
                </c:pt>
                <c:pt idx="623">
                  <c:v>1</c:v>
                </c:pt>
                <c:pt idx="624">
                  <c:v>1</c:v>
                </c:pt>
                <c:pt idx="625">
                  <c:v>0</c:v>
                </c:pt>
                <c:pt idx="626">
                  <c:v>0</c:v>
                </c:pt>
                <c:pt idx="627">
                  <c:v>1</c:v>
                </c:pt>
                <c:pt idx="628">
                  <c:v>0</c:v>
                </c:pt>
                <c:pt idx="629">
                  <c:v>1</c:v>
                </c:pt>
                <c:pt idx="630">
                  <c:v>0</c:v>
                </c:pt>
                <c:pt idx="631">
                  <c:v>0</c:v>
                </c:pt>
                <c:pt idx="632">
                  <c:v>0</c:v>
                </c:pt>
                <c:pt idx="633">
                  <c:v>0</c:v>
                </c:pt>
                <c:pt idx="634">
                  <c:v>0</c:v>
                </c:pt>
                <c:pt idx="635">
                  <c:v>0</c:v>
                </c:pt>
                <c:pt idx="636">
                  <c:v>1</c:v>
                </c:pt>
                <c:pt idx="637">
                  <c:v>1</c:v>
                </c:pt>
                <c:pt idx="638">
                  <c:v>0</c:v>
                </c:pt>
                <c:pt idx="639">
                  <c:v>1</c:v>
                </c:pt>
                <c:pt idx="640">
                  <c:v>1</c:v>
                </c:pt>
                <c:pt idx="641">
                  <c:v>1</c:v>
                </c:pt>
                <c:pt idx="642">
                  <c:v>1</c:v>
                </c:pt>
                <c:pt idx="643">
                  <c:v>0</c:v>
                </c:pt>
                <c:pt idx="644">
                  <c:v>0</c:v>
                </c:pt>
                <c:pt idx="645">
                  <c:v>1</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1</c:v>
                </c:pt>
                <c:pt idx="671">
                  <c:v>0</c:v>
                </c:pt>
                <c:pt idx="672">
                  <c:v>0</c:v>
                </c:pt>
              </c:numCache>
            </c:numRef>
          </c:val>
          <c:extLst>
            <c:ext xmlns:c16="http://schemas.microsoft.com/office/drawing/2014/chart" uri="{C3380CC4-5D6E-409C-BE32-E72D297353CC}">
              <c16:uniqueId val="{00000000-1E8A-430C-A359-C21E85FE971A}"/>
            </c:ext>
          </c:extLst>
        </c:ser>
        <c:dLbls>
          <c:showLegendKey val="0"/>
          <c:showVal val="0"/>
          <c:showCatName val="0"/>
          <c:showSerName val="0"/>
          <c:showPercent val="0"/>
          <c:showBubbleSize val="0"/>
        </c:dLbls>
        <c:axId val="714696016"/>
        <c:axId val="714697000"/>
      </c:areaChart>
      <c:catAx>
        <c:axId val="7146960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697000"/>
        <c:crosses val="autoZero"/>
        <c:auto val="1"/>
        <c:lblAlgn val="ctr"/>
        <c:lblOffset val="100"/>
        <c:noMultiLvlLbl val="0"/>
      </c:catAx>
      <c:valAx>
        <c:axId val="7146970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696016"/>
        <c:crosses val="autoZero"/>
        <c:crossBetween val="midCat"/>
        <c:majorUnit val="1"/>
        <c:minorUnit val="1"/>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t>Iteration </a:t>
            </a:r>
            <a:r>
              <a:rPr lang="en-US" baseline="0" dirty="0" smtClean="0"/>
              <a:t>3 </a:t>
            </a:r>
            <a:r>
              <a:rPr lang="en-US" baseline="0" dirty="0"/>
              <a:t>(a% = 20%)</a:t>
            </a:r>
            <a:endParaRPr lang="en-US" dirty="0"/>
          </a:p>
        </c:rich>
      </c:tx>
      <c:layout>
        <c:manualLayout>
          <c:xMode val="edge"/>
          <c:yMode val="edge"/>
          <c:x val="0.3126122084373573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4167127849900412E-2"/>
          <c:y val="0.15463242770329386"/>
          <c:w val="0.89948079135708481"/>
          <c:h val="0.70438958643683058"/>
        </c:manualLayout>
      </c:layout>
      <c:areaChart>
        <c:grouping val="standard"/>
        <c:varyColors val="0"/>
        <c:ser>
          <c:idx val="0"/>
          <c:order val="0"/>
          <c:tx>
            <c:v>Recovered</c:v>
          </c:tx>
          <c:spPr>
            <a:solidFill>
              <a:schemeClr val="accent1"/>
            </a:solidFill>
            <a:ln w="25400">
              <a:noFill/>
            </a:ln>
            <a:effectLst/>
          </c:spPr>
          <c:val>
            <c:numRef>
              <c:f>scatter_dia!$N$2:$N$674</c:f>
              <c:numCache>
                <c:formatCode>General</c:formatCode>
                <c:ptCount val="67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1</c:v>
                </c:pt>
                <c:pt idx="23">
                  <c:v>0</c:v>
                </c:pt>
                <c:pt idx="24">
                  <c:v>0</c:v>
                </c:pt>
                <c:pt idx="25">
                  <c:v>0</c:v>
                </c:pt>
                <c:pt idx="26">
                  <c:v>0</c:v>
                </c:pt>
                <c:pt idx="27">
                  <c:v>1</c:v>
                </c:pt>
                <c:pt idx="28">
                  <c:v>1</c:v>
                </c:pt>
                <c:pt idx="29">
                  <c:v>0</c:v>
                </c:pt>
                <c:pt idx="30">
                  <c:v>1</c:v>
                </c:pt>
                <c:pt idx="31">
                  <c:v>1</c:v>
                </c:pt>
                <c:pt idx="32">
                  <c:v>0</c:v>
                </c:pt>
                <c:pt idx="33">
                  <c:v>0</c:v>
                </c:pt>
                <c:pt idx="34">
                  <c:v>1</c:v>
                </c:pt>
                <c:pt idx="35">
                  <c:v>0</c:v>
                </c:pt>
                <c:pt idx="36">
                  <c:v>0</c:v>
                </c:pt>
                <c:pt idx="37">
                  <c:v>0</c:v>
                </c:pt>
                <c:pt idx="38">
                  <c:v>0</c:v>
                </c:pt>
                <c:pt idx="39">
                  <c:v>0</c:v>
                </c:pt>
                <c:pt idx="40">
                  <c:v>1</c:v>
                </c:pt>
                <c:pt idx="41">
                  <c:v>0</c:v>
                </c:pt>
                <c:pt idx="42">
                  <c:v>1</c:v>
                </c:pt>
                <c:pt idx="43">
                  <c:v>1</c:v>
                </c:pt>
                <c:pt idx="44">
                  <c:v>1</c:v>
                </c:pt>
                <c:pt idx="45">
                  <c:v>0</c:v>
                </c:pt>
                <c:pt idx="46">
                  <c:v>0</c:v>
                </c:pt>
                <c:pt idx="47">
                  <c:v>0</c:v>
                </c:pt>
                <c:pt idx="48">
                  <c:v>0</c:v>
                </c:pt>
                <c:pt idx="49">
                  <c:v>0</c:v>
                </c:pt>
                <c:pt idx="50">
                  <c:v>0</c:v>
                </c:pt>
                <c:pt idx="51">
                  <c:v>1</c:v>
                </c:pt>
                <c:pt idx="52">
                  <c:v>1</c:v>
                </c:pt>
                <c:pt idx="53">
                  <c:v>0</c:v>
                </c:pt>
                <c:pt idx="54">
                  <c:v>0</c:v>
                </c:pt>
                <c:pt idx="55">
                  <c:v>0</c:v>
                </c:pt>
                <c:pt idx="56">
                  <c:v>1</c:v>
                </c:pt>
                <c:pt idx="57">
                  <c:v>1</c:v>
                </c:pt>
                <c:pt idx="58">
                  <c:v>0</c:v>
                </c:pt>
                <c:pt idx="59">
                  <c:v>0</c:v>
                </c:pt>
                <c:pt idx="60">
                  <c:v>1</c:v>
                </c:pt>
                <c:pt idx="61">
                  <c:v>0</c:v>
                </c:pt>
                <c:pt idx="62">
                  <c:v>0</c:v>
                </c:pt>
                <c:pt idx="63">
                  <c:v>0</c:v>
                </c:pt>
                <c:pt idx="64">
                  <c:v>0</c:v>
                </c:pt>
                <c:pt idx="65">
                  <c:v>1</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1</c:v>
                </c:pt>
                <c:pt idx="83">
                  <c:v>0</c:v>
                </c:pt>
                <c:pt idx="84">
                  <c:v>1</c:v>
                </c:pt>
                <c:pt idx="85">
                  <c:v>1</c:v>
                </c:pt>
                <c:pt idx="86">
                  <c:v>1</c:v>
                </c:pt>
                <c:pt idx="87">
                  <c:v>0</c:v>
                </c:pt>
                <c:pt idx="88">
                  <c:v>0</c:v>
                </c:pt>
                <c:pt idx="89">
                  <c:v>0</c:v>
                </c:pt>
                <c:pt idx="90">
                  <c:v>0</c:v>
                </c:pt>
                <c:pt idx="91">
                  <c:v>0</c:v>
                </c:pt>
                <c:pt idx="92">
                  <c:v>0</c:v>
                </c:pt>
                <c:pt idx="93">
                  <c:v>0</c:v>
                </c:pt>
                <c:pt idx="94">
                  <c:v>0</c:v>
                </c:pt>
                <c:pt idx="95">
                  <c:v>0</c:v>
                </c:pt>
                <c:pt idx="96">
                  <c:v>0</c:v>
                </c:pt>
                <c:pt idx="97">
                  <c:v>0</c:v>
                </c:pt>
                <c:pt idx="98">
                  <c:v>1</c:v>
                </c:pt>
                <c:pt idx="99">
                  <c:v>1</c:v>
                </c:pt>
                <c:pt idx="100">
                  <c:v>0</c:v>
                </c:pt>
                <c:pt idx="101">
                  <c:v>0</c:v>
                </c:pt>
                <c:pt idx="102">
                  <c:v>0</c:v>
                </c:pt>
                <c:pt idx="103">
                  <c:v>0</c:v>
                </c:pt>
                <c:pt idx="104">
                  <c:v>0</c:v>
                </c:pt>
                <c:pt idx="105">
                  <c:v>0</c:v>
                </c:pt>
                <c:pt idx="106">
                  <c:v>0</c:v>
                </c:pt>
                <c:pt idx="107">
                  <c:v>0</c:v>
                </c:pt>
                <c:pt idx="108">
                  <c:v>0</c:v>
                </c:pt>
                <c:pt idx="109">
                  <c:v>0</c:v>
                </c:pt>
                <c:pt idx="110">
                  <c:v>0</c:v>
                </c:pt>
                <c:pt idx="111">
                  <c:v>0</c:v>
                </c:pt>
                <c:pt idx="112">
                  <c:v>1</c:v>
                </c:pt>
                <c:pt idx="113">
                  <c:v>0</c:v>
                </c:pt>
                <c:pt idx="114">
                  <c:v>1</c:v>
                </c:pt>
                <c:pt idx="115">
                  <c:v>1</c:v>
                </c:pt>
                <c:pt idx="116">
                  <c:v>0</c:v>
                </c:pt>
                <c:pt idx="117">
                  <c:v>1</c:v>
                </c:pt>
                <c:pt idx="118">
                  <c:v>0</c:v>
                </c:pt>
                <c:pt idx="119">
                  <c:v>0</c:v>
                </c:pt>
                <c:pt idx="120">
                  <c:v>0</c:v>
                </c:pt>
                <c:pt idx="121">
                  <c:v>0</c:v>
                </c:pt>
                <c:pt idx="122">
                  <c:v>0</c:v>
                </c:pt>
                <c:pt idx="123">
                  <c:v>0</c:v>
                </c:pt>
                <c:pt idx="124">
                  <c:v>0</c:v>
                </c:pt>
                <c:pt idx="125">
                  <c:v>1</c:v>
                </c:pt>
                <c:pt idx="126">
                  <c:v>1</c:v>
                </c:pt>
                <c:pt idx="127">
                  <c:v>0</c:v>
                </c:pt>
                <c:pt idx="128">
                  <c:v>0</c:v>
                </c:pt>
                <c:pt idx="129">
                  <c:v>0</c:v>
                </c:pt>
                <c:pt idx="130">
                  <c:v>0</c:v>
                </c:pt>
                <c:pt idx="131">
                  <c:v>0</c:v>
                </c:pt>
                <c:pt idx="132">
                  <c:v>1</c:v>
                </c:pt>
                <c:pt idx="133">
                  <c:v>1</c:v>
                </c:pt>
                <c:pt idx="134">
                  <c:v>1</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1</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1</c:v>
                </c:pt>
                <c:pt idx="215">
                  <c:v>1</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1</c:v>
                </c:pt>
                <c:pt idx="231">
                  <c:v>1</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1</c:v>
                </c:pt>
                <c:pt idx="250">
                  <c:v>1</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1</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1</c:v>
                </c:pt>
                <c:pt idx="319">
                  <c:v>0</c:v>
                </c:pt>
                <c:pt idx="320">
                  <c:v>0</c:v>
                </c:pt>
                <c:pt idx="321">
                  <c:v>1</c:v>
                </c:pt>
                <c:pt idx="322">
                  <c:v>0</c:v>
                </c:pt>
                <c:pt idx="323">
                  <c:v>0</c:v>
                </c:pt>
                <c:pt idx="324">
                  <c:v>1</c:v>
                </c:pt>
                <c:pt idx="325">
                  <c:v>1</c:v>
                </c:pt>
                <c:pt idx="326">
                  <c:v>1</c:v>
                </c:pt>
                <c:pt idx="327">
                  <c:v>0</c:v>
                </c:pt>
                <c:pt idx="328">
                  <c:v>0</c:v>
                </c:pt>
                <c:pt idx="329">
                  <c:v>0</c:v>
                </c:pt>
                <c:pt idx="330">
                  <c:v>1</c:v>
                </c:pt>
                <c:pt idx="331">
                  <c:v>0</c:v>
                </c:pt>
                <c:pt idx="332">
                  <c:v>0</c:v>
                </c:pt>
                <c:pt idx="333">
                  <c:v>0</c:v>
                </c:pt>
                <c:pt idx="334">
                  <c:v>0</c:v>
                </c:pt>
                <c:pt idx="335">
                  <c:v>0</c:v>
                </c:pt>
                <c:pt idx="336">
                  <c:v>0</c:v>
                </c:pt>
                <c:pt idx="337">
                  <c:v>0</c:v>
                </c:pt>
                <c:pt idx="338">
                  <c:v>0</c:v>
                </c:pt>
                <c:pt idx="339">
                  <c:v>0</c:v>
                </c:pt>
                <c:pt idx="340">
                  <c:v>0</c:v>
                </c:pt>
                <c:pt idx="341">
                  <c:v>0</c:v>
                </c:pt>
                <c:pt idx="342">
                  <c:v>0</c:v>
                </c:pt>
                <c:pt idx="343">
                  <c:v>1</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1</c:v>
                </c:pt>
                <c:pt idx="365">
                  <c:v>1</c:v>
                </c:pt>
                <c:pt idx="366">
                  <c:v>0</c:v>
                </c:pt>
                <c:pt idx="367">
                  <c:v>0</c:v>
                </c:pt>
                <c:pt idx="368">
                  <c:v>1</c:v>
                </c:pt>
                <c:pt idx="369">
                  <c:v>0</c:v>
                </c:pt>
                <c:pt idx="370">
                  <c:v>1</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1</c:v>
                </c:pt>
                <c:pt idx="401">
                  <c:v>0</c:v>
                </c:pt>
                <c:pt idx="402">
                  <c:v>0</c:v>
                </c:pt>
                <c:pt idx="403">
                  <c:v>0</c:v>
                </c:pt>
                <c:pt idx="404">
                  <c:v>0</c:v>
                </c:pt>
                <c:pt idx="405">
                  <c:v>0</c:v>
                </c:pt>
                <c:pt idx="406">
                  <c:v>0</c:v>
                </c:pt>
                <c:pt idx="407">
                  <c:v>0</c:v>
                </c:pt>
                <c:pt idx="408">
                  <c:v>0</c:v>
                </c:pt>
                <c:pt idx="409">
                  <c:v>0</c:v>
                </c:pt>
                <c:pt idx="410">
                  <c:v>0</c:v>
                </c:pt>
                <c:pt idx="411">
                  <c:v>0</c:v>
                </c:pt>
                <c:pt idx="412">
                  <c:v>1</c:v>
                </c:pt>
                <c:pt idx="413">
                  <c:v>0</c:v>
                </c:pt>
                <c:pt idx="414">
                  <c:v>0</c:v>
                </c:pt>
                <c:pt idx="415">
                  <c:v>0</c:v>
                </c:pt>
                <c:pt idx="416">
                  <c:v>1</c:v>
                </c:pt>
                <c:pt idx="417">
                  <c:v>1</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1</c:v>
                </c:pt>
                <c:pt idx="440">
                  <c:v>0</c:v>
                </c:pt>
                <c:pt idx="441">
                  <c:v>0</c:v>
                </c:pt>
                <c:pt idx="442">
                  <c:v>0</c:v>
                </c:pt>
                <c:pt idx="443">
                  <c:v>0</c:v>
                </c:pt>
                <c:pt idx="444">
                  <c:v>1</c:v>
                </c:pt>
                <c:pt idx="445">
                  <c:v>0</c:v>
                </c:pt>
                <c:pt idx="446">
                  <c:v>0</c:v>
                </c:pt>
                <c:pt idx="447">
                  <c:v>0</c:v>
                </c:pt>
                <c:pt idx="448">
                  <c:v>0</c:v>
                </c:pt>
                <c:pt idx="449">
                  <c:v>0</c:v>
                </c:pt>
                <c:pt idx="450">
                  <c:v>0</c:v>
                </c:pt>
                <c:pt idx="451">
                  <c:v>0</c:v>
                </c:pt>
                <c:pt idx="452">
                  <c:v>0</c:v>
                </c:pt>
                <c:pt idx="453">
                  <c:v>1</c:v>
                </c:pt>
                <c:pt idx="454">
                  <c:v>1</c:v>
                </c:pt>
                <c:pt idx="455">
                  <c:v>1</c:v>
                </c:pt>
                <c:pt idx="456">
                  <c:v>1</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1</c:v>
                </c:pt>
                <c:pt idx="496">
                  <c:v>1</c:v>
                </c:pt>
                <c:pt idx="497">
                  <c:v>1</c:v>
                </c:pt>
                <c:pt idx="498">
                  <c:v>0</c:v>
                </c:pt>
                <c:pt idx="499">
                  <c:v>0</c:v>
                </c:pt>
                <c:pt idx="500">
                  <c:v>0</c:v>
                </c:pt>
                <c:pt idx="501">
                  <c:v>0</c:v>
                </c:pt>
                <c:pt idx="502">
                  <c:v>1</c:v>
                </c:pt>
                <c:pt idx="503">
                  <c:v>0</c:v>
                </c:pt>
                <c:pt idx="504">
                  <c:v>0</c:v>
                </c:pt>
                <c:pt idx="505">
                  <c:v>1</c:v>
                </c:pt>
                <c:pt idx="506">
                  <c:v>0</c:v>
                </c:pt>
                <c:pt idx="507">
                  <c:v>0</c:v>
                </c:pt>
                <c:pt idx="508">
                  <c:v>1</c:v>
                </c:pt>
                <c:pt idx="509">
                  <c:v>0</c:v>
                </c:pt>
                <c:pt idx="510">
                  <c:v>0</c:v>
                </c:pt>
                <c:pt idx="511">
                  <c:v>0</c:v>
                </c:pt>
                <c:pt idx="512">
                  <c:v>0</c:v>
                </c:pt>
                <c:pt idx="513">
                  <c:v>0</c:v>
                </c:pt>
                <c:pt idx="514">
                  <c:v>0</c:v>
                </c:pt>
                <c:pt idx="515">
                  <c:v>0</c:v>
                </c:pt>
                <c:pt idx="516">
                  <c:v>0</c:v>
                </c:pt>
                <c:pt idx="517">
                  <c:v>0</c:v>
                </c:pt>
                <c:pt idx="518">
                  <c:v>0</c:v>
                </c:pt>
                <c:pt idx="519">
                  <c:v>0</c:v>
                </c:pt>
                <c:pt idx="520">
                  <c:v>0</c:v>
                </c:pt>
                <c:pt idx="521">
                  <c:v>1</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1</c:v>
                </c:pt>
                <c:pt idx="597">
                  <c:v>0</c:v>
                </c:pt>
                <c:pt idx="598">
                  <c:v>0</c:v>
                </c:pt>
                <c:pt idx="599">
                  <c:v>1</c:v>
                </c:pt>
                <c:pt idx="600">
                  <c:v>0</c:v>
                </c:pt>
                <c:pt idx="601">
                  <c:v>0</c:v>
                </c:pt>
                <c:pt idx="602">
                  <c:v>0</c:v>
                </c:pt>
                <c:pt idx="603">
                  <c:v>0</c:v>
                </c:pt>
                <c:pt idx="604">
                  <c:v>0</c:v>
                </c:pt>
                <c:pt idx="605">
                  <c:v>0</c:v>
                </c:pt>
                <c:pt idx="606">
                  <c:v>0</c:v>
                </c:pt>
                <c:pt idx="607">
                  <c:v>0</c:v>
                </c:pt>
                <c:pt idx="608">
                  <c:v>0</c:v>
                </c:pt>
                <c:pt idx="609">
                  <c:v>0</c:v>
                </c:pt>
                <c:pt idx="610">
                  <c:v>0</c:v>
                </c:pt>
                <c:pt idx="611">
                  <c:v>0</c:v>
                </c:pt>
                <c:pt idx="612">
                  <c:v>1</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1</c:v>
                </c:pt>
                <c:pt idx="648">
                  <c:v>0</c:v>
                </c:pt>
                <c:pt idx="649">
                  <c:v>0</c:v>
                </c:pt>
                <c:pt idx="650">
                  <c:v>0</c:v>
                </c:pt>
                <c:pt idx="651">
                  <c:v>0</c:v>
                </c:pt>
                <c:pt idx="652">
                  <c:v>1</c:v>
                </c:pt>
                <c:pt idx="653">
                  <c:v>1</c:v>
                </c:pt>
                <c:pt idx="654">
                  <c:v>1</c:v>
                </c:pt>
                <c:pt idx="655">
                  <c:v>0</c:v>
                </c:pt>
                <c:pt idx="656">
                  <c:v>1</c:v>
                </c:pt>
                <c:pt idx="657">
                  <c:v>1</c:v>
                </c:pt>
                <c:pt idx="658">
                  <c:v>0</c:v>
                </c:pt>
                <c:pt idx="659">
                  <c:v>0</c:v>
                </c:pt>
                <c:pt idx="660">
                  <c:v>0</c:v>
                </c:pt>
                <c:pt idx="661">
                  <c:v>1</c:v>
                </c:pt>
                <c:pt idx="662">
                  <c:v>1</c:v>
                </c:pt>
                <c:pt idx="663">
                  <c:v>0</c:v>
                </c:pt>
                <c:pt idx="664">
                  <c:v>0</c:v>
                </c:pt>
                <c:pt idx="665">
                  <c:v>1</c:v>
                </c:pt>
                <c:pt idx="666">
                  <c:v>0</c:v>
                </c:pt>
                <c:pt idx="667">
                  <c:v>0</c:v>
                </c:pt>
                <c:pt idx="668">
                  <c:v>0</c:v>
                </c:pt>
                <c:pt idx="669">
                  <c:v>0</c:v>
                </c:pt>
                <c:pt idx="670">
                  <c:v>0</c:v>
                </c:pt>
                <c:pt idx="671">
                  <c:v>0</c:v>
                </c:pt>
                <c:pt idx="672">
                  <c:v>0</c:v>
                </c:pt>
              </c:numCache>
            </c:numRef>
          </c:val>
          <c:extLst>
            <c:ext xmlns:c16="http://schemas.microsoft.com/office/drawing/2014/chart" uri="{C3380CC4-5D6E-409C-BE32-E72D297353CC}">
              <c16:uniqueId val="{00000000-960A-44BD-B945-168D52762442}"/>
            </c:ext>
          </c:extLst>
        </c:ser>
        <c:dLbls>
          <c:showLegendKey val="0"/>
          <c:showVal val="0"/>
          <c:showCatName val="0"/>
          <c:showSerName val="0"/>
          <c:showPercent val="0"/>
          <c:showBubbleSize val="0"/>
        </c:dLbls>
        <c:axId val="714696016"/>
        <c:axId val="714697000"/>
      </c:areaChart>
      <c:catAx>
        <c:axId val="7146960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697000"/>
        <c:crosses val="autoZero"/>
        <c:auto val="1"/>
        <c:lblAlgn val="ctr"/>
        <c:lblOffset val="100"/>
        <c:noMultiLvlLbl val="0"/>
      </c:catAx>
      <c:valAx>
        <c:axId val="7146970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696016"/>
        <c:crosses val="autoZero"/>
        <c:crossBetween val="midCat"/>
        <c:majorUnit val="1"/>
        <c:minorUnit val="1"/>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t>Iteration </a:t>
            </a:r>
            <a:r>
              <a:rPr lang="en-US" baseline="0" dirty="0" smtClean="0"/>
              <a:t>4 </a:t>
            </a:r>
            <a:r>
              <a:rPr lang="en-US" baseline="0" dirty="0"/>
              <a:t>(a% = 10%)</a:t>
            </a:r>
            <a:endParaRPr lang="en-US" dirty="0"/>
          </a:p>
        </c:rich>
      </c:tx>
      <c:layout>
        <c:manualLayout>
          <c:xMode val="edge"/>
          <c:yMode val="edge"/>
          <c:x val="0.3159835415672246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575914461411454E-2"/>
          <c:y val="0.16664443971530585"/>
          <c:w val="0.89948079135708481"/>
          <c:h val="0.70438958643683058"/>
        </c:manualLayout>
      </c:layout>
      <c:areaChart>
        <c:grouping val="standard"/>
        <c:varyColors val="0"/>
        <c:ser>
          <c:idx val="0"/>
          <c:order val="0"/>
          <c:tx>
            <c:v>Recovered</c:v>
          </c:tx>
          <c:spPr>
            <a:solidFill>
              <a:schemeClr val="accent1"/>
            </a:solidFill>
            <a:ln w="25400">
              <a:noFill/>
            </a:ln>
            <a:effectLst/>
          </c:spPr>
          <c:val>
            <c:numRef>
              <c:f>scatter_dia!$Q$2:$Q$674</c:f>
              <c:numCache>
                <c:formatCode>General</c:formatCode>
                <c:ptCount val="673"/>
                <c:pt idx="0">
                  <c:v>0</c:v>
                </c:pt>
                <c:pt idx="1">
                  <c:v>0</c:v>
                </c:pt>
                <c:pt idx="2">
                  <c:v>0</c:v>
                </c:pt>
                <c:pt idx="3">
                  <c:v>0</c:v>
                </c:pt>
                <c:pt idx="4">
                  <c:v>0</c:v>
                </c:pt>
                <c:pt idx="5">
                  <c:v>0</c:v>
                </c:pt>
                <c:pt idx="6">
                  <c:v>0</c:v>
                </c:pt>
                <c:pt idx="7">
                  <c:v>0</c:v>
                </c:pt>
                <c:pt idx="8">
                  <c:v>1</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1</c:v>
                </c:pt>
                <c:pt idx="54">
                  <c:v>1</c:v>
                </c:pt>
                <c:pt idx="55">
                  <c:v>0</c:v>
                </c:pt>
                <c:pt idx="56">
                  <c:v>0</c:v>
                </c:pt>
                <c:pt idx="57">
                  <c:v>1</c:v>
                </c:pt>
                <c:pt idx="58">
                  <c:v>1</c:v>
                </c:pt>
                <c:pt idx="59">
                  <c:v>1</c:v>
                </c:pt>
                <c:pt idx="60">
                  <c:v>0</c:v>
                </c:pt>
                <c:pt idx="61">
                  <c:v>1</c:v>
                </c:pt>
                <c:pt idx="62">
                  <c:v>0</c:v>
                </c:pt>
                <c:pt idx="63">
                  <c:v>0</c:v>
                </c:pt>
                <c:pt idx="64">
                  <c:v>0</c:v>
                </c:pt>
                <c:pt idx="65">
                  <c:v>1</c:v>
                </c:pt>
                <c:pt idx="66">
                  <c:v>0</c:v>
                </c:pt>
                <c:pt idx="67">
                  <c:v>1</c:v>
                </c:pt>
                <c:pt idx="68">
                  <c:v>1</c:v>
                </c:pt>
                <c:pt idx="69">
                  <c:v>0</c:v>
                </c:pt>
                <c:pt idx="70">
                  <c:v>0</c:v>
                </c:pt>
                <c:pt idx="71">
                  <c:v>0</c:v>
                </c:pt>
                <c:pt idx="72">
                  <c:v>1</c:v>
                </c:pt>
                <c:pt idx="73">
                  <c:v>1</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1</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1</c:v>
                </c:pt>
                <c:pt idx="119">
                  <c:v>0</c:v>
                </c:pt>
                <c:pt idx="120">
                  <c:v>0</c:v>
                </c:pt>
                <c:pt idx="121">
                  <c:v>0</c:v>
                </c:pt>
                <c:pt idx="122">
                  <c:v>0</c:v>
                </c:pt>
                <c:pt idx="123">
                  <c:v>0</c:v>
                </c:pt>
                <c:pt idx="124">
                  <c:v>0</c:v>
                </c:pt>
                <c:pt idx="125">
                  <c:v>0</c:v>
                </c:pt>
                <c:pt idx="126">
                  <c:v>0</c:v>
                </c:pt>
                <c:pt idx="127">
                  <c:v>0</c:v>
                </c:pt>
                <c:pt idx="128">
                  <c:v>0</c:v>
                </c:pt>
                <c:pt idx="129">
                  <c:v>0</c:v>
                </c:pt>
                <c:pt idx="130">
                  <c:v>0</c:v>
                </c:pt>
                <c:pt idx="131">
                  <c:v>1</c:v>
                </c:pt>
                <c:pt idx="132">
                  <c:v>0</c:v>
                </c:pt>
                <c:pt idx="133">
                  <c:v>0</c:v>
                </c:pt>
                <c:pt idx="134">
                  <c:v>0</c:v>
                </c:pt>
                <c:pt idx="135">
                  <c:v>1</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1</c:v>
                </c:pt>
                <c:pt idx="164">
                  <c:v>1</c:v>
                </c:pt>
                <c:pt idx="165">
                  <c:v>0</c:v>
                </c:pt>
                <c:pt idx="166">
                  <c:v>0</c:v>
                </c:pt>
                <c:pt idx="167">
                  <c:v>0</c:v>
                </c:pt>
                <c:pt idx="168">
                  <c:v>0</c:v>
                </c:pt>
                <c:pt idx="169">
                  <c:v>0</c:v>
                </c:pt>
                <c:pt idx="170">
                  <c:v>1</c:v>
                </c:pt>
                <c:pt idx="171">
                  <c:v>0</c:v>
                </c:pt>
                <c:pt idx="172">
                  <c:v>0</c:v>
                </c:pt>
                <c:pt idx="173">
                  <c:v>0</c:v>
                </c:pt>
                <c:pt idx="174">
                  <c:v>0</c:v>
                </c:pt>
                <c:pt idx="175">
                  <c:v>0</c:v>
                </c:pt>
                <c:pt idx="176">
                  <c:v>0</c:v>
                </c:pt>
                <c:pt idx="177">
                  <c:v>0</c:v>
                </c:pt>
                <c:pt idx="178">
                  <c:v>0</c:v>
                </c:pt>
                <c:pt idx="179">
                  <c:v>0</c:v>
                </c:pt>
                <c:pt idx="180">
                  <c:v>0</c:v>
                </c:pt>
                <c:pt idx="181">
                  <c:v>0</c:v>
                </c:pt>
                <c:pt idx="182">
                  <c:v>0</c:v>
                </c:pt>
                <c:pt idx="183">
                  <c:v>1</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1</c:v>
                </c:pt>
                <c:pt idx="218">
                  <c:v>1</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1</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1</c:v>
                </c:pt>
                <c:pt idx="297">
                  <c:v>0</c:v>
                </c:pt>
                <c:pt idx="298">
                  <c:v>1</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1</c:v>
                </c:pt>
                <c:pt idx="321">
                  <c:v>0</c:v>
                </c:pt>
                <c:pt idx="322">
                  <c:v>0</c:v>
                </c:pt>
                <c:pt idx="323">
                  <c:v>0</c:v>
                </c:pt>
                <c:pt idx="324">
                  <c:v>1</c:v>
                </c:pt>
                <c:pt idx="325">
                  <c:v>0</c:v>
                </c:pt>
                <c:pt idx="326">
                  <c:v>0</c:v>
                </c:pt>
                <c:pt idx="327">
                  <c:v>0</c:v>
                </c:pt>
                <c:pt idx="328">
                  <c:v>1</c:v>
                </c:pt>
                <c:pt idx="329">
                  <c:v>1</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1</c:v>
                </c:pt>
                <c:pt idx="351">
                  <c:v>0</c:v>
                </c:pt>
                <c:pt idx="352">
                  <c:v>0</c:v>
                </c:pt>
                <c:pt idx="353">
                  <c:v>0</c:v>
                </c:pt>
                <c:pt idx="354">
                  <c:v>0</c:v>
                </c:pt>
                <c:pt idx="355">
                  <c:v>0</c:v>
                </c:pt>
                <c:pt idx="356">
                  <c:v>0</c:v>
                </c:pt>
                <c:pt idx="357">
                  <c:v>1</c:v>
                </c:pt>
                <c:pt idx="358">
                  <c:v>0</c:v>
                </c:pt>
                <c:pt idx="359">
                  <c:v>1</c:v>
                </c:pt>
                <c:pt idx="360">
                  <c:v>0</c:v>
                </c:pt>
                <c:pt idx="361">
                  <c:v>0</c:v>
                </c:pt>
                <c:pt idx="362">
                  <c:v>0</c:v>
                </c:pt>
                <c:pt idx="363">
                  <c:v>0</c:v>
                </c:pt>
                <c:pt idx="364">
                  <c:v>0</c:v>
                </c:pt>
                <c:pt idx="365">
                  <c:v>0</c:v>
                </c:pt>
                <c:pt idx="366">
                  <c:v>0</c:v>
                </c:pt>
                <c:pt idx="367">
                  <c:v>1</c:v>
                </c:pt>
                <c:pt idx="368">
                  <c:v>0</c:v>
                </c:pt>
                <c:pt idx="369">
                  <c:v>1</c:v>
                </c:pt>
                <c:pt idx="370">
                  <c:v>1</c:v>
                </c:pt>
                <c:pt idx="371">
                  <c:v>1</c:v>
                </c:pt>
                <c:pt idx="372">
                  <c:v>1</c:v>
                </c:pt>
                <c:pt idx="373">
                  <c:v>1</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1</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1</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1</c:v>
                </c:pt>
                <c:pt idx="432">
                  <c:v>0</c:v>
                </c:pt>
                <c:pt idx="433">
                  <c:v>1</c:v>
                </c:pt>
                <c:pt idx="434">
                  <c:v>0</c:v>
                </c:pt>
                <c:pt idx="435">
                  <c:v>0</c:v>
                </c:pt>
                <c:pt idx="436">
                  <c:v>0</c:v>
                </c:pt>
                <c:pt idx="437">
                  <c:v>0</c:v>
                </c:pt>
                <c:pt idx="438">
                  <c:v>0</c:v>
                </c:pt>
                <c:pt idx="439">
                  <c:v>0</c:v>
                </c:pt>
                <c:pt idx="440">
                  <c:v>1</c:v>
                </c:pt>
                <c:pt idx="441">
                  <c:v>0</c:v>
                </c:pt>
                <c:pt idx="442">
                  <c:v>0</c:v>
                </c:pt>
                <c:pt idx="443">
                  <c:v>0</c:v>
                </c:pt>
                <c:pt idx="444">
                  <c:v>0</c:v>
                </c:pt>
                <c:pt idx="445">
                  <c:v>0</c:v>
                </c:pt>
                <c:pt idx="446">
                  <c:v>0</c:v>
                </c:pt>
                <c:pt idx="447">
                  <c:v>0</c:v>
                </c:pt>
                <c:pt idx="448">
                  <c:v>1</c:v>
                </c:pt>
                <c:pt idx="449">
                  <c:v>0</c:v>
                </c:pt>
                <c:pt idx="450">
                  <c:v>0</c:v>
                </c:pt>
                <c:pt idx="451">
                  <c:v>0</c:v>
                </c:pt>
                <c:pt idx="452">
                  <c:v>0</c:v>
                </c:pt>
                <c:pt idx="453">
                  <c:v>0</c:v>
                </c:pt>
                <c:pt idx="454">
                  <c:v>0</c:v>
                </c:pt>
                <c:pt idx="455">
                  <c:v>1</c:v>
                </c:pt>
                <c:pt idx="456">
                  <c:v>1</c:v>
                </c:pt>
                <c:pt idx="457">
                  <c:v>0</c:v>
                </c:pt>
                <c:pt idx="458">
                  <c:v>0</c:v>
                </c:pt>
                <c:pt idx="459">
                  <c:v>0</c:v>
                </c:pt>
                <c:pt idx="460">
                  <c:v>0</c:v>
                </c:pt>
                <c:pt idx="461">
                  <c:v>0</c:v>
                </c:pt>
                <c:pt idx="462">
                  <c:v>0</c:v>
                </c:pt>
                <c:pt idx="463">
                  <c:v>0</c:v>
                </c:pt>
                <c:pt idx="464">
                  <c:v>0</c:v>
                </c:pt>
                <c:pt idx="465">
                  <c:v>0</c:v>
                </c:pt>
                <c:pt idx="466">
                  <c:v>0</c:v>
                </c:pt>
                <c:pt idx="467">
                  <c:v>0</c:v>
                </c:pt>
                <c:pt idx="468">
                  <c:v>0</c:v>
                </c:pt>
                <c:pt idx="469">
                  <c:v>1</c:v>
                </c:pt>
                <c:pt idx="470">
                  <c:v>1</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1</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1</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numCache>
            </c:numRef>
          </c:val>
          <c:extLst>
            <c:ext xmlns:c16="http://schemas.microsoft.com/office/drawing/2014/chart" uri="{C3380CC4-5D6E-409C-BE32-E72D297353CC}">
              <c16:uniqueId val="{00000000-2C49-4D02-9415-350270074A06}"/>
            </c:ext>
          </c:extLst>
        </c:ser>
        <c:dLbls>
          <c:showLegendKey val="0"/>
          <c:showVal val="0"/>
          <c:showCatName val="0"/>
          <c:showSerName val="0"/>
          <c:showPercent val="0"/>
          <c:showBubbleSize val="0"/>
        </c:dLbls>
        <c:axId val="714696016"/>
        <c:axId val="714697000"/>
      </c:areaChart>
      <c:catAx>
        <c:axId val="7146960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697000"/>
        <c:crosses val="autoZero"/>
        <c:auto val="1"/>
        <c:lblAlgn val="ctr"/>
        <c:lblOffset val="100"/>
        <c:noMultiLvlLbl val="0"/>
      </c:catAx>
      <c:valAx>
        <c:axId val="7146970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696016"/>
        <c:crosses val="autoZero"/>
        <c:crossBetween val="midCat"/>
        <c:majorUnit val="1"/>
        <c:minorUnit val="1"/>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Iteration</a:t>
            </a:r>
            <a:r>
              <a:rPr lang="en-US" baseline="0" dirty="0"/>
              <a:t> </a:t>
            </a:r>
            <a:r>
              <a:rPr lang="en-US" baseline="0" dirty="0" smtClean="0"/>
              <a:t>2 </a:t>
            </a:r>
            <a:r>
              <a:rPr lang="en-US" baseline="0" dirty="0"/>
              <a:t>( a% =30%)</a:t>
            </a:r>
            <a:endParaRPr lang="en-US" dirty="0"/>
          </a:p>
        </c:rich>
      </c:tx>
      <c:layout>
        <c:manualLayout>
          <c:xMode val="edge"/>
          <c:yMode val="edge"/>
          <c:x val="0.33514234783280827"/>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4167127849900412E-2"/>
          <c:y val="0.15463242770329386"/>
          <c:w val="0.89948079135708481"/>
          <c:h val="0.70438958643683058"/>
        </c:manualLayout>
      </c:layout>
      <c:areaChart>
        <c:grouping val="standard"/>
        <c:varyColors val="0"/>
        <c:ser>
          <c:idx val="0"/>
          <c:order val="0"/>
          <c:tx>
            <c:v>Recovered</c:v>
          </c:tx>
          <c:spPr>
            <a:solidFill>
              <a:schemeClr val="accent1"/>
            </a:solidFill>
            <a:ln>
              <a:noFill/>
            </a:ln>
            <a:effectLst/>
          </c:spPr>
          <c:val>
            <c:numRef>
              <c:f>scatter_dia!$K$2:$K$674</c:f>
              <c:numCache>
                <c:formatCode>General</c:formatCode>
                <c:ptCount val="67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1</c:v>
                </c:pt>
                <c:pt idx="24">
                  <c:v>1</c:v>
                </c:pt>
                <c:pt idx="25">
                  <c:v>0</c:v>
                </c:pt>
                <c:pt idx="26">
                  <c:v>1</c:v>
                </c:pt>
                <c:pt idx="27">
                  <c:v>1</c:v>
                </c:pt>
                <c:pt idx="28">
                  <c:v>1</c:v>
                </c:pt>
                <c:pt idx="29">
                  <c:v>0</c:v>
                </c:pt>
                <c:pt idx="30">
                  <c:v>0</c:v>
                </c:pt>
                <c:pt idx="31">
                  <c:v>1</c:v>
                </c:pt>
                <c:pt idx="32">
                  <c:v>0</c:v>
                </c:pt>
                <c:pt idx="33">
                  <c:v>0</c:v>
                </c:pt>
                <c:pt idx="34">
                  <c:v>0</c:v>
                </c:pt>
                <c:pt idx="35">
                  <c:v>1</c:v>
                </c:pt>
                <c:pt idx="36">
                  <c:v>1</c:v>
                </c:pt>
                <c:pt idx="37">
                  <c:v>0</c:v>
                </c:pt>
                <c:pt idx="38">
                  <c:v>1</c:v>
                </c:pt>
                <c:pt idx="39">
                  <c:v>0</c:v>
                </c:pt>
                <c:pt idx="40">
                  <c:v>1</c:v>
                </c:pt>
                <c:pt idx="41">
                  <c:v>0</c:v>
                </c:pt>
                <c:pt idx="42">
                  <c:v>0</c:v>
                </c:pt>
                <c:pt idx="43">
                  <c:v>0</c:v>
                </c:pt>
                <c:pt idx="44">
                  <c:v>0</c:v>
                </c:pt>
                <c:pt idx="45">
                  <c:v>0</c:v>
                </c:pt>
                <c:pt idx="46">
                  <c:v>0</c:v>
                </c:pt>
                <c:pt idx="47">
                  <c:v>0</c:v>
                </c:pt>
                <c:pt idx="48">
                  <c:v>0</c:v>
                </c:pt>
                <c:pt idx="49">
                  <c:v>1</c:v>
                </c:pt>
                <c:pt idx="50">
                  <c:v>1</c:v>
                </c:pt>
                <c:pt idx="51">
                  <c:v>1</c:v>
                </c:pt>
                <c:pt idx="52">
                  <c:v>1</c:v>
                </c:pt>
                <c:pt idx="53">
                  <c:v>1</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1</c:v>
                </c:pt>
                <c:pt idx="81">
                  <c:v>1</c:v>
                </c:pt>
                <c:pt idx="82">
                  <c:v>1</c:v>
                </c:pt>
                <c:pt idx="83">
                  <c:v>1</c:v>
                </c:pt>
                <c:pt idx="84">
                  <c:v>1</c:v>
                </c:pt>
                <c:pt idx="85">
                  <c:v>0</c:v>
                </c:pt>
                <c:pt idx="86">
                  <c:v>0</c:v>
                </c:pt>
                <c:pt idx="87">
                  <c:v>0</c:v>
                </c:pt>
                <c:pt idx="88">
                  <c:v>1</c:v>
                </c:pt>
                <c:pt idx="89">
                  <c:v>0</c:v>
                </c:pt>
                <c:pt idx="90">
                  <c:v>0</c:v>
                </c:pt>
                <c:pt idx="91">
                  <c:v>0</c:v>
                </c:pt>
                <c:pt idx="92">
                  <c:v>0</c:v>
                </c:pt>
                <c:pt idx="93">
                  <c:v>0</c:v>
                </c:pt>
                <c:pt idx="94">
                  <c:v>0</c:v>
                </c:pt>
                <c:pt idx="95">
                  <c:v>1</c:v>
                </c:pt>
                <c:pt idx="96">
                  <c:v>0</c:v>
                </c:pt>
                <c:pt idx="97">
                  <c:v>0</c:v>
                </c:pt>
                <c:pt idx="98">
                  <c:v>0</c:v>
                </c:pt>
                <c:pt idx="99">
                  <c:v>0</c:v>
                </c:pt>
                <c:pt idx="100">
                  <c:v>1</c:v>
                </c:pt>
                <c:pt idx="101">
                  <c:v>0</c:v>
                </c:pt>
                <c:pt idx="102">
                  <c:v>0</c:v>
                </c:pt>
                <c:pt idx="103">
                  <c:v>0</c:v>
                </c:pt>
                <c:pt idx="104">
                  <c:v>0</c:v>
                </c:pt>
                <c:pt idx="105">
                  <c:v>0</c:v>
                </c:pt>
                <c:pt idx="106">
                  <c:v>0</c:v>
                </c:pt>
                <c:pt idx="107">
                  <c:v>0</c:v>
                </c:pt>
                <c:pt idx="108">
                  <c:v>0</c:v>
                </c:pt>
                <c:pt idx="109">
                  <c:v>0</c:v>
                </c:pt>
                <c:pt idx="110">
                  <c:v>0</c:v>
                </c:pt>
                <c:pt idx="111">
                  <c:v>1</c:v>
                </c:pt>
                <c:pt idx="112">
                  <c:v>0</c:v>
                </c:pt>
                <c:pt idx="113">
                  <c:v>1</c:v>
                </c:pt>
                <c:pt idx="114">
                  <c:v>1</c:v>
                </c:pt>
                <c:pt idx="115">
                  <c:v>0</c:v>
                </c:pt>
                <c:pt idx="116">
                  <c:v>0</c:v>
                </c:pt>
                <c:pt idx="117">
                  <c:v>0</c:v>
                </c:pt>
                <c:pt idx="118">
                  <c:v>0</c:v>
                </c:pt>
                <c:pt idx="119">
                  <c:v>0</c:v>
                </c:pt>
                <c:pt idx="120">
                  <c:v>0</c:v>
                </c:pt>
                <c:pt idx="121">
                  <c:v>0</c:v>
                </c:pt>
                <c:pt idx="122">
                  <c:v>0</c:v>
                </c:pt>
                <c:pt idx="123">
                  <c:v>0</c:v>
                </c:pt>
                <c:pt idx="124">
                  <c:v>1</c:v>
                </c:pt>
                <c:pt idx="125">
                  <c:v>0</c:v>
                </c:pt>
                <c:pt idx="126">
                  <c:v>0</c:v>
                </c:pt>
                <c:pt idx="127">
                  <c:v>0</c:v>
                </c:pt>
                <c:pt idx="128">
                  <c:v>1</c:v>
                </c:pt>
                <c:pt idx="129">
                  <c:v>0</c:v>
                </c:pt>
                <c:pt idx="130">
                  <c:v>0</c:v>
                </c:pt>
                <c:pt idx="131">
                  <c:v>1</c:v>
                </c:pt>
                <c:pt idx="132">
                  <c:v>1</c:v>
                </c:pt>
                <c:pt idx="133">
                  <c:v>0</c:v>
                </c:pt>
                <c:pt idx="134">
                  <c:v>0</c:v>
                </c:pt>
                <c:pt idx="135">
                  <c:v>0</c:v>
                </c:pt>
                <c:pt idx="136">
                  <c:v>0</c:v>
                </c:pt>
                <c:pt idx="137">
                  <c:v>1</c:v>
                </c:pt>
                <c:pt idx="138">
                  <c:v>1</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1</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1</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1</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1</c:v>
                </c:pt>
                <c:pt idx="315">
                  <c:v>0</c:v>
                </c:pt>
                <c:pt idx="316">
                  <c:v>1</c:v>
                </c:pt>
                <c:pt idx="317">
                  <c:v>0</c:v>
                </c:pt>
                <c:pt idx="318">
                  <c:v>1</c:v>
                </c:pt>
                <c:pt idx="319">
                  <c:v>0</c:v>
                </c:pt>
                <c:pt idx="320">
                  <c:v>0</c:v>
                </c:pt>
                <c:pt idx="321">
                  <c:v>0</c:v>
                </c:pt>
                <c:pt idx="322">
                  <c:v>1</c:v>
                </c:pt>
                <c:pt idx="323">
                  <c:v>1</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1</c:v>
                </c:pt>
                <c:pt idx="343">
                  <c:v>0</c:v>
                </c:pt>
                <c:pt idx="344">
                  <c:v>0</c:v>
                </c:pt>
                <c:pt idx="345">
                  <c:v>0</c:v>
                </c:pt>
                <c:pt idx="346">
                  <c:v>0</c:v>
                </c:pt>
                <c:pt idx="347">
                  <c:v>0</c:v>
                </c:pt>
                <c:pt idx="348">
                  <c:v>0</c:v>
                </c:pt>
                <c:pt idx="349">
                  <c:v>0</c:v>
                </c:pt>
                <c:pt idx="350">
                  <c:v>0</c:v>
                </c:pt>
                <c:pt idx="351">
                  <c:v>0</c:v>
                </c:pt>
                <c:pt idx="352">
                  <c:v>1</c:v>
                </c:pt>
                <c:pt idx="353">
                  <c:v>0</c:v>
                </c:pt>
                <c:pt idx="354">
                  <c:v>0</c:v>
                </c:pt>
                <c:pt idx="355">
                  <c:v>0</c:v>
                </c:pt>
                <c:pt idx="356">
                  <c:v>1</c:v>
                </c:pt>
                <c:pt idx="357">
                  <c:v>0</c:v>
                </c:pt>
                <c:pt idx="358">
                  <c:v>1</c:v>
                </c:pt>
                <c:pt idx="359">
                  <c:v>1</c:v>
                </c:pt>
                <c:pt idx="360">
                  <c:v>0</c:v>
                </c:pt>
                <c:pt idx="361">
                  <c:v>1</c:v>
                </c:pt>
                <c:pt idx="362">
                  <c:v>0</c:v>
                </c:pt>
                <c:pt idx="363">
                  <c:v>1</c:v>
                </c:pt>
                <c:pt idx="364">
                  <c:v>1</c:v>
                </c:pt>
                <c:pt idx="365">
                  <c:v>1</c:v>
                </c:pt>
                <c:pt idx="366">
                  <c:v>0</c:v>
                </c:pt>
                <c:pt idx="367">
                  <c:v>0</c:v>
                </c:pt>
                <c:pt idx="368">
                  <c:v>0</c:v>
                </c:pt>
                <c:pt idx="369">
                  <c:v>0</c:v>
                </c:pt>
                <c:pt idx="370">
                  <c:v>0</c:v>
                </c:pt>
                <c:pt idx="371">
                  <c:v>0</c:v>
                </c:pt>
                <c:pt idx="372">
                  <c:v>0</c:v>
                </c:pt>
                <c:pt idx="373">
                  <c:v>0</c:v>
                </c:pt>
                <c:pt idx="374">
                  <c:v>0</c:v>
                </c:pt>
                <c:pt idx="375">
                  <c:v>0</c:v>
                </c:pt>
                <c:pt idx="376">
                  <c:v>0</c:v>
                </c:pt>
                <c:pt idx="377">
                  <c:v>0</c:v>
                </c:pt>
                <c:pt idx="378">
                  <c:v>1</c:v>
                </c:pt>
                <c:pt idx="379">
                  <c:v>0</c:v>
                </c:pt>
                <c:pt idx="380">
                  <c:v>0</c:v>
                </c:pt>
                <c:pt idx="381">
                  <c:v>0</c:v>
                </c:pt>
                <c:pt idx="382">
                  <c:v>0</c:v>
                </c:pt>
                <c:pt idx="383">
                  <c:v>0</c:v>
                </c:pt>
                <c:pt idx="384">
                  <c:v>0</c:v>
                </c:pt>
                <c:pt idx="385">
                  <c:v>0</c:v>
                </c:pt>
                <c:pt idx="386">
                  <c:v>0</c:v>
                </c:pt>
                <c:pt idx="387">
                  <c:v>1</c:v>
                </c:pt>
                <c:pt idx="388">
                  <c:v>0</c:v>
                </c:pt>
                <c:pt idx="389">
                  <c:v>0</c:v>
                </c:pt>
                <c:pt idx="390">
                  <c:v>0</c:v>
                </c:pt>
                <c:pt idx="391">
                  <c:v>0</c:v>
                </c:pt>
                <c:pt idx="392">
                  <c:v>0</c:v>
                </c:pt>
                <c:pt idx="393">
                  <c:v>1</c:v>
                </c:pt>
                <c:pt idx="394">
                  <c:v>0</c:v>
                </c:pt>
                <c:pt idx="395">
                  <c:v>0</c:v>
                </c:pt>
                <c:pt idx="396">
                  <c:v>0</c:v>
                </c:pt>
                <c:pt idx="397">
                  <c:v>0</c:v>
                </c:pt>
                <c:pt idx="398">
                  <c:v>0</c:v>
                </c:pt>
                <c:pt idx="399">
                  <c:v>0</c:v>
                </c:pt>
                <c:pt idx="400">
                  <c:v>0</c:v>
                </c:pt>
                <c:pt idx="401">
                  <c:v>0</c:v>
                </c:pt>
                <c:pt idx="402">
                  <c:v>1</c:v>
                </c:pt>
                <c:pt idx="403">
                  <c:v>0</c:v>
                </c:pt>
                <c:pt idx="404">
                  <c:v>1</c:v>
                </c:pt>
                <c:pt idx="405">
                  <c:v>1</c:v>
                </c:pt>
                <c:pt idx="406">
                  <c:v>1</c:v>
                </c:pt>
                <c:pt idx="407">
                  <c:v>0</c:v>
                </c:pt>
                <c:pt idx="408">
                  <c:v>1</c:v>
                </c:pt>
                <c:pt idx="409">
                  <c:v>0</c:v>
                </c:pt>
                <c:pt idx="410">
                  <c:v>0</c:v>
                </c:pt>
                <c:pt idx="411">
                  <c:v>0</c:v>
                </c:pt>
                <c:pt idx="412">
                  <c:v>0</c:v>
                </c:pt>
                <c:pt idx="413">
                  <c:v>0</c:v>
                </c:pt>
                <c:pt idx="414">
                  <c:v>1</c:v>
                </c:pt>
                <c:pt idx="415">
                  <c:v>0</c:v>
                </c:pt>
                <c:pt idx="416">
                  <c:v>0</c:v>
                </c:pt>
                <c:pt idx="417">
                  <c:v>1</c:v>
                </c:pt>
                <c:pt idx="418">
                  <c:v>0</c:v>
                </c:pt>
                <c:pt idx="419">
                  <c:v>0</c:v>
                </c:pt>
                <c:pt idx="420">
                  <c:v>0</c:v>
                </c:pt>
                <c:pt idx="421">
                  <c:v>0</c:v>
                </c:pt>
                <c:pt idx="422">
                  <c:v>0</c:v>
                </c:pt>
                <c:pt idx="423">
                  <c:v>0</c:v>
                </c:pt>
                <c:pt idx="424">
                  <c:v>1</c:v>
                </c:pt>
                <c:pt idx="425">
                  <c:v>1</c:v>
                </c:pt>
                <c:pt idx="426">
                  <c:v>0</c:v>
                </c:pt>
                <c:pt idx="427">
                  <c:v>0</c:v>
                </c:pt>
                <c:pt idx="428">
                  <c:v>1</c:v>
                </c:pt>
                <c:pt idx="429">
                  <c:v>0</c:v>
                </c:pt>
                <c:pt idx="430">
                  <c:v>0</c:v>
                </c:pt>
                <c:pt idx="431">
                  <c:v>0</c:v>
                </c:pt>
                <c:pt idx="432">
                  <c:v>1</c:v>
                </c:pt>
                <c:pt idx="433">
                  <c:v>0</c:v>
                </c:pt>
                <c:pt idx="434">
                  <c:v>0</c:v>
                </c:pt>
                <c:pt idx="435">
                  <c:v>1</c:v>
                </c:pt>
                <c:pt idx="436">
                  <c:v>1</c:v>
                </c:pt>
                <c:pt idx="437">
                  <c:v>0</c:v>
                </c:pt>
                <c:pt idx="438">
                  <c:v>0</c:v>
                </c:pt>
                <c:pt idx="439">
                  <c:v>0</c:v>
                </c:pt>
                <c:pt idx="440">
                  <c:v>1</c:v>
                </c:pt>
                <c:pt idx="441">
                  <c:v>1</c:v>
                </c:pt>
                <c:pt idx="442">
                  <c:v>0</c:v>
                </c:pt>
                <c:pt idx="443">
                  <c:v>1</c:v>
                </c:pt>
                <c:pt idx="444">
                  <c:v>1</c:v>
                </c:pt>
                <c:pt idx="445">
                  <c:v>0</c:v>
                </c:pt>
                <c:pt idx="446">
                  <c:v>0</c:v>
                </c:pt>
                <c:pt idx="447">
                  <c:v>0</c:v>
                </c:pt>
                <c:pt idx="448">
                  <c:v>0</c:v>
                </c:pt>
                <c:pt idx="449">
                  <c:v>0</c:v>
                </c:pt>
                <c:pt idx="450">
                  <c:v>1</c:v>
                </c:pt>
                <c:pt idx="451">
                  <c:v>0</c:v>
                </c:pt>
                <c:pt idx="452">
                  <c:v>1</c:v>
                </c:pt>
                <c:pt idx="453">
                  <c:v>0</c:v>
                </c:pt>
                <c:pt idx="454">
                  <c:v>0</c:v>
                </c:pt>
                <c:pt idx="455">
                  <c:v>0</c:v>
                </c:pt>
                <c:pt idx="456">
                  <c:v>0</c:v>
                </c:pt>
                <c:pt idx="457">
                  <c:v>0</c:v>
                </c:pt>
                <c:pt idx="458">
                  <c:v>0</c:v>
                </c:pt>
                <c:pt idx="459">
                  <c:v>0</c:v>
                </c:pt>
                <c:pt idx="460">
                  <c:v>0</c:v>
                </c:pt>
                <c:pt idx="461">
                  <c:v>0</c:v>
                </c:pt>
                <c:pt idx="462">
                  <c:v>0</c:v>
                </c:pt>
                <c:pt idx="463">
                  <c:v>1</c:v>
                </c:pt>
                <c:pt idx="464">
                  <c:v>0</c:v>
                </c:pt>
                <c:pt idx="465">
                  <c:v>1</c:v>
                </c:pt>
                <c:pt idx="466">
                  <c:v>0</c:v>
                </c:pt>
                <c:pt idx="467">
                  <c:v>1</c:v>
                </c:pt>
                <c:pt idx="468">
                  <c:v>1</c:v>
                </c:pt>
                <c:pt idx="469">
                  <c:v>0</c:v>
                </c:pt>
                <c:pt idx="470">
                  <c:v>0</c:v>
                </c:pt>
                <c:pt idx="471">
                  <c:v>0</c:v>
                </c:pt>
                <c:pt idx="472">
                  <c:v>0</c:v>
                </c:pt>
                <c:pt idx="473">
                  <c:v>0</c:v>
                </c:pt>
                <c:pt idx="474">
                  <c:v>1</c:v>
                </c:pt>
                <c:pt idx="475">
                  <c:v>1</c:v>
                </c:pt>
                <c:pt idx="476">
                  <c:v>0</c:v>
                </c:pt>
                <c:pt idx="477">
                  <c:v>0</c:v>
                </c:pt>
                <c:pt idx="478">
                  <c:v>0</c:v>
                </c:pt>
                <c:pt idx="479">
                  <c:v>0</c:v>
                </c:pt>
                <c:pt idx="480">
                  <c:v>0</c:v>
                </c:pt>
                <c:pt idx="481">
                  <c:v>0</c:v>
                </c:pt>
                <c:pt idx="482">
                  <c:v>0</c:v>
                </c:pt>
                <c:pt idx="483">
                  <c:v>1</c:v>
                </c:pt>
                <c:pt idx="484">
                  <c:v>0</c:v>
                </c:pt>
                <c:pt idx="485">
                  <c:v>1</c:v>
                </c:pt>
                <c:pt idx="486">
                  <c:v>0</c:v>
                </c:pt>
                <c:pt idx="487">
                  <c:v>0</c:v>
                </c:pt>
                <c:pt idx="488">
                  <c:v>0</c:v>
                </c:pt>
                <c:pt idx="489">
                  <c:v>0</c:v>
                </c:pt>
                <c:pt idx="490">
                  <c:v>0</c:v>
                </c:pt>
                <c:pt idx="491">
                  <c:v>0</c:v>
                </c:pt>
                <c:pt idx="492">
                  <c:v>1</c:v>
                </c:pt>
                <c:pt idx="493">
                  <c:v>0</c:v>
                </c:pt>
                <c:pt idx="494">
                  <c:v>0</c:v>
                </c:pt>
                <c:pt idx="495">
                  <c:v>0</c:v>
                </c:pt>
                <c:pt idx="496">
                  <c:v>0</c:v>
                </c:pt>
                <c:pt idx="497">
                  <c:v>0</c:v>
                </c:pt>
                <c:pt idx="498">
                  <c:v>0</c:v>
                </c:pt>
                <c:pt idx="499">
                  <c:v>1</c:v>
                </c:pt>
                <c:pt idx="500">
                  <c:v>1</c:v>
                </c:pt>
                <c:pt idx="501">
                  <c:v>1</c:v>
                </c:pt>
                <c:pt idx="502">
                  <c:v>0</c:v>
                </c:pt>
                <c:pt idx="503">
                  <c:v>1</c:v>
                </c:pt>
                <c:pt idx="504">
                  <c:v>0</c:v>
                </c:pt>
                <c:pt idx="505">
                  <c:v>0</c:v>
                </c:pt>
                <c:pt idx="506">
                  <c:v>1</c:v>
                </c:pt>
                <c:pt idx="507">
                  <c:v>0</c:v>
                </c:pt>
                <c:pt idx="508">
                  <c:v>0</c:v>
                </c:pt>
                <c:pt idx="509">
                  <c:v>1</c:v>
                </c:pt>
                <c:pt idx="510">
                  <c:v>0</c:v>
                </c:pt>
                <c:pt idx="511">
                  <c:v>0</c:v>
                </c:pt>
                <c:pt idx="512">
                  <c:v>0</c:v>
                </c:pt>
                <c:pt idx="513">
                  <c:v>0</c:v>
                </c:pt>
                <c:pt idx="514">
                  <c:v>0</c:v>
                </c:pt>
                <c:pt idx="515">
                  <c:v>0</c:v>
                </c:pt>
                <c:pt idx="516">
                  <c:v>1</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1</c:v>
                </c:pt>
                <c:pt idx="568">
                  <c:v>1</c:v>
                </c:pt>
                <c:pt idx="569">
                  <c:v>0</c:v>
                </c:pt>
                <c:pt idx="570">
                  <c:v>0</c:v>
                </c:pt>
                <c:pt idx="571">
                  <c:v>0</c:v>
                </c:pt>
                <c:pt idx="572">
                  <c:v>1</c:v>
                </c:pt>
                <c:pt idx="573">
                  <c:v>0</c:v>
                </c:pt>
                <c:pt idx="574">
                  <c:v>0</c:v>
                </c:pt>
                <c:pt idx="575">
                  <c:v>1</c:v>
                </c:pt>
                <c:pt idx="576">
                  <c:v>0</c:v>
                </c:pt>
                <c:pt idx="577">
                  <c:v>1</c:v>
                </c:pt>
                <c:pt idx="578">
                  <c:v>1</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1</c:v>
                </c:pt>
                <c:pt idx="604">
                  <c:v>0</c:v>
                </c:pt>
                <c:pt idx="605">
                  <c:v>0</c:v>
                </c:pt>
                <c:pt idx="606">
                  <c:v>1</c:v>
                </c:pt>
                <c:pt idx="607">
                  <c:v>0</c:v>
                </c:pt>
                <c:pt idx="608">
                  <c:v>1</c:v>
                </c:pt>
                <c:pt idx="609">
                  <c:v>1</c:v>
                </c:pt>
                <c:pt idx="610">
                  <c:v>0</c:v>
                </c:pt>
                <c:pt idx="611">
                  <c:v>0</c:v>
                </c:pt>
                <c:pt idx="612">
                  <c:v>0</c:v>
                </c:pt>
                <c:pt idx="613">
                  <c:v>0</c:v>
                </c:pt>
                <c:pt idx="614">
                  <c:v>0</c:v>
                </c:pt>
                <c:pt idx="615">
                  <c:v>1</c:v>
                </c:pt>
                <c:pt idx="616">
                  <c:v>0</c:v>
                </c:pt>
                <c:pt idx="617">
                  <c:v>1</c:v>
                </c:pt>
                <c:pt idx="618">
                  <c:v>1</c:v>
                </c:pt>
                <c:pt idx="619">
                  <c:v>0</c:v>
                </c:pt>
                <c:pt idx="620">
                  <c:v>1</c:v>
                </c:pt>
                <c:pt idx="621">
                  <c:v>1</c:v>
                </c:pt>
                <c:pt idx="622">
                  <c:v>0</c:v>
                </c:pt>
                <c:pt idx="623">
                  <c:v>1</c:v>
                </c:pt>
                <c:pt idx="624">
                  <c:v>1</c:v>
                </c:pt>
                <c:pt idx="625">
                  <c:v>0</c:v>
                </c:pt>
                <c:pt idx="626">
                  <c:v>0</c:v>
                </c:pt>
                <c:pt idx="627">
                  <c:v>1</c:v>
                </c:pt>
                <c:pt idx="628">
                  <c:v>0</c:v>
                </c:pt>
                <c:pt idx="629">
                  <c:v>1</c:v>
                </c:pt>
                <c:pt idx="630">
                  <c:v>0</c:v>
                </c:pt>
                <c:pt idx="631">
                  <c:v>0</c:v>
                </c:pt>
                <c:pt idx="632">
                  <c:v>0</c:v>
                </c:pt>
                <c:pt idx="633">
                  <c:v>0</c:v>
                </c:pt>
                <c:pt idx="634">
                  <c:v>0</c:v>
                </c:pt>
                <c:pt idx="635">
                  <c:v>0</c:v>
                </c:pt>
                <c:pt idx="636">
                  <c:v>1</c:v>
                </c:pt>
                <c:pt idx="637">
                  <c:v>1</c:v>
                </c:pt>
                <c:pt idx="638">
                  <c:v>0</c:v>
                </c:pt>
                <c:pt idx="639">
                  <c:v>1</c:v>
                </c:pt>
                <c:pt idx="640">
                  <c:v>1</c:v>
                </c:pt>
                <c:pt idx="641">
                  <c:v>1</c:v>
                </c:pt>
                <c:pt idx="642">
                  <c:v>1</c:v>
                </c:pt>
                <c:pt idx="643">
                  <c:v>0</c:v>
                </c:pt>
                <c:pt idx="644">
                  <c:v>0</c:v>
                </c:pt>
                <c:pt idx="645">
                  <c:v>1</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1</c:v>
                </c:pt>
                <c:pt idx="671">
                  <c:v>0</c:v>
                </c:pt>
                <c:pt idx="672">
                  <c:v>0</c:v>
                </c:pt>
              </c:numCache>
            </c:numRef>
          </c:val>
          <c:extLst>
            <c:ext xmlns:c16="http://schemas.microsoft.com/office/drawing/2014/chart" uri="{C3380CC4-5D6E-409C-BE32-E72D297353CC}">
              <c16:uniqueId val="{00000000-7ECF-4D82-9C8A-3E51DE7739B4}"/>
            </c:ext>
          </c:extLst>
        </c:ser>
        <c:dLbls>
          <c:showLegendKey val="0"/>
          <c:showVal val="0"/>
          <c:showCatName val="0"/>
          <c:showSerName val="0"/>
          <c:showPercent val="0"/>
          <c:showBubbleSize val="0"/>
        </c:dLbls>
        <c:axId val="714696016"/>
        <c:axId val="714697000"/>
      </c:areaChart>
      <c:catAx>
        <c:axId val="7146960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697000"/>
        <c:crosses val="autoZero"/>
        <c:auto val="1"/>
        <c:lblAlgn val="ctr"/>
        <c:lblOffset val="100"/>
        <c:noMultiLvlLbl val="0"/>
      </c:catAx>
      <c:valAx>
        <c:axId val="7146970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696016"/>
        <c:crosses val="autoZero"/>
        <c:crossBetween val="midCat"/>
        <c:majorUnit val="1"/>
        <c:minorUnit val="1"/>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Recall vs IoU for C-2</a:t>
            </a:r>
          </a:p>
        </c:rich>
      </c:tx>
      <c:layout>
        <c:manualLayout>
          <c:xMode val="edge"/>
          <c:yMode val="edge"/>
          <c:x val="0.33395281143472622"/>
          <c:y val="5.092592592592592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098848381359291"/>
          <c:y val="0.16245370370370371"/>
          <c:w val="0.59375723800037228"/>
          <c:h val="0.58625729075532229"/>
        </c:manualLayout>
      </c:layout>
      <c:areaChart>
        <c:grouping val="standard"/>
        <c:varyColors val="0"/>
        <c:ser>
          <c:idx val="4"/>
          <c:order val="0"/>
          <c:tx>
            <c:v>4th</c:v>
          </c:tx>
          <c:spPr>
            <a:solidFill>
              <a:schemeClr val="accent5"/>
            </a:solidFill>
            <a:ln w="25400">
              <a:noFill/>
            </a:ln>
            <a:effectLst/>
          </c:spPr>
          <c:val>
            <c:numRef>
              <c:f>'c2'!$F$54:$F$63</c:f>
              <c:numCache>
                <c:formatCode>General</c:formatCode>
                <c:ptCount val="10"/>
                <c:pt idx="0">
                  <c:v>0.93856837606837606</c:v>
                </c:pt>
                <c:pt idx="1">
                  <c:v>0.9375</c:v>
                </c:pt>
                <c:pt idx="2">
                  <c:v>0.93696581196581197</c:v>
                </c:pt>
                <c:pt idx="3">
                  <c:v>0.93108974358974361</c:v>
                </c:pt>
                <c:pt idx="4">
                  <c:v>0.91666666666666663</c:v>
                </c:pt>
                <c:pt idx="5">
                  <c:v>0.87767094017094016</c:v>
                </c:pt>
                <c:pt idx="6">
                  <c:v>0.75373931623931623</c:v>
                </c:pt>
                <c:pt idx="7">
                  <c:v>0.46848290598290598</c:v>
                </c:pt>
                <c:pt idx="8">
                  <c:v>3.4722222222222224E-2</c:v>
                </c:pt>
                <c:pt idx="9">
                  <c:v>0</c:v>
                </c:pt>
              </c:numCache>
            </c:numRef>
          </c:val>
          <c:extLst>
            <c:ext xmlns:c16="http://schemas.microsoft.com/office/drawing/2014/chart" uri="{C3380CC4-5D6E-409C-BE32-E72D297353CC}">
              <c16:uniqueId val="{00000000-FC27-6E45-90F5-3A3DC60AEFF9}"/>
            </c:ext>
          </c:extLst>
        </c:ser>
        <c:ser>
          <c:idx val="3"/>
          <c:order val="1"/>
          <c:tx>
            <c:v>3rd</c:v>
          </c:tx>
          <c:spPr>
            <a:solidFill>
              <a:schemeClr val="accent4"/>
            </a:solidFill>
            <a:ln w="25400">
              <a:noFill/>
            </a:ln>
            <a:effectLst/>
          </c:spPr>
          <c:val>
            <c:numRef>
              <c:f>'c2'!$F$42:$F$51</c:f>
              <c:numCache>
                <c:formatCode>General</c:formatCode>
                <c:ptCount val="10"/>
                <c:pt idx="0">
                  <c:v>0.9225427350427351</c:v>
                </c:pt>
                <c:pt idx="1">
                  <c:v>0.92200854700854706</c:v>
                </c:pt>
                <c:pt idx="2">
                  <c:v>0.92147435897435892</c:v>
                </c:pt>
                <c:pt idx="3">
                  <c:v>0.91506410256410253</c:v>
                </c:pt>
                <c:pt idx="4">
                  <c:v>0.89423076923076927</c:v>
                </c:pt>
                <c:pt idx="5">
                  <c:v>0.8504273504273504</c:v>
                </c:pt>
                <c:pt idx="6">
                  <c:v>0.73557692307692313</c:v>
                </c:pt>
                <c:pt idx="7">
                  <c:v>0.4861111111111111</c:v>
                </c:pt>
                <c:pt idx="8">
                  <c:v>5.3418803418803416E-2</c:v>
                </c:pt>
                <c:pt idx="9">
                  <c:v>0</c:v>
                </c:pt>
              </c:numCache>
            </c:numRef>
          </c:val>
          <c:extLst>
            <c:ext xmlns:c16="http://schemas.microsoft.com/office/drawing/2014/chart" uri="{C3380CC4-5D6E-409C-BE32-E72D297353CC}">
              <c16:uniqueId val="{00000001-FC27-6E45-90F5-3A3DC60AEFF9}"/>
            </c:ext>
          </c:extLst>
        </c:ser>
        <c:ser>
          <c:idx val="2"/>
          <c:order val="2"/>
          <c:tx>
            <c:v>2nd</c:v>
          </c:tx>
          <c:spPr>
            <a:solidFill>
              <a:srgbClr val="7030A0"/>
            </a:solidFill>
            <a:ln w="25400">
              <a:noFill/>
            </a:ln>
            <a:effectLst/>
          </c:spPr>
          <c:val>
            <c:numRef>
              <c:f>'c2'!$F$29:$F$38</c:f>
              <c:numCache>
                <c:formatCode>General</c:formatCode>
                <c:ptCount val="10"/>
                <c:pt idx="0">
                  <c:v>0.86057692307692313</c:v>
                </c:pt>
                <c:pt idx="1">
                  <c:v>0.85897435897435892</c:v>
                </c:pt>
                <c:pt idx="2">
                  <c:v>0.85897435897435892</c:v>
                </c:pt>
                <c:pt idx="3">
                  <c:v>0.85470085470085466</c:v>
                </c:pt>
                <c:pt idx="4">
                  <c:v>0.83066239316239321</c:v>
                </c:pt>
                <c:pt idx="5">
                  <c:v>0.78311965811965811</c:v>
                </c:pt>
                <c:pt idx="6">
                  <c:v>0.68269230769230771</c:v>
                </c:pt>
                <c:pt idx="7">
                  <c:v>0.48023504273504275</c:v>
                </c:pt>
                <c:pt idx="8">
                  <c:v>8.11965811965812E-2</c:v>
                </c:pt>
                <c:pt idx="9">
                  <c:v>0</c:v>
                </c:pt>
              </c:numCache>
            </c:numRef>
          </c:val>
          <c:extLst>
            <c:ext xmlns:c16="http://schemas.microsoft.com/office/drawing/2014/chart" uri="{C3380CC4-5D6E-409C-BE32-E72D297353CC}">
              <c16:uniqueId val="{00000002-FC27-6E45-90F5-3A3DC60AEFF9}"/>
            </c:ext>
          </c:extLst>
        </c:ser>
        <c:ser>
          <c:idx val="0"/>
          <c:order val="3"/>
          <c:tx>
            <c:v>1st</c:v>
          </c:tx>
          <c:spPr>
            <a:solidFill>
              <a:schemeClr val="accent1"/>
            </a:solidFill>
            <a:ln w="25400">
              <a:noFill/>
            </a:ln>
            <a:effectLst/>
          </c:spPr>
          <c:val>
            <c:numRef>
              <c:f>'c2'!$F$16:$F$25</c:f>
              <c:numCache>
                <c:formatCode>General</c:formatCode>
                <c:ptCount val="10"/>
                <c:pt idx="0">
                  <c:v>0.74412393162393164</c:v>
                </c:pt>
                <c:pt idx="1">
                  <c:v>0.74358974358974361</c:v>
                </c:pt>
                <c:pt idx="2">
                  <c:v>0.74091880341880345</c:v>
                </c:pt>
                <c:pt idx="3">
                  <c:v>0.73397435897435892</c:v>
                </c:pt>
                <c:pt idx="4">
                  <c:v>0.70566239316239321</c:v>
                </c:pt>
                <c:pt idx="5">
                  <c:v>0.67040598290598286</c:v>
                </c:pt>
                <c:pt idx="6">
                  <c:v>0.6020299145299145</c:v>
                </c:pt>
                <c:pt idx="7">
                  <c:v>0.43376068376068377</c:v>
                </c:pt>
                <c:pt idx="8">
                  <c:v>6.4102564102564097E-2</c:v>
                </c:pt>
                <c:pt idx="9">
                  <c:v>0</c:v>
                </c:pt>
              </c:numCache>
            </c:numRef>
          </c:val>
          <c:extLst>
            <c:ext xmlns:c16="http://schemas.microsoft.com/office/drawing/2014/chart" uri="{C3380CC4-5D6E-409C-BE32-E72D297353CC}">
              <c16:uniqueId val="{00000003-FC27-6E45-90F5-3A3DC60AEFF9}"/>
            </c:ext>
          </c:extLst>
        </c:ser>
        <c:dLbls>
          <c:showLegendKey val="0"/>
          <c:showVal val="0"/>
          <c:showCatName val="0"/>
          <c:showSerName val="0"/>
          <c:showPercent val="0"/>
          <c:showBubbleSize val="0"/>
        </c:dLbls>
        <c:axId val="451137032"/>
        <c:axId val="451143920"/>
      </c:areaChart>
      <c:catAx>
        <c:axId val="4511370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IoU</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1143920"/>
        <c:crosses val="autoZero"/>
        <c:auto val="1"/>
        <c:lblAlgn val="ctr"/>
        <c:lblOffset val="100"/>
        <c:noMultiLvlLbl val="0"/>
      </c:catAx>
      <c:valAx>
        <c:axId val="4511439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Recall</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1137032"/>
        <c:crosses val="autoZero"/>
        <c:crossBetween val="midCat"/>
      </c:valAx>
      <c:spPr>
        <a:noFill/>
        <a:ln>
          <a:noFill/>
        </a:ln>
        <a:effectLst/>
      </c:spPr>
    </c:plotArea>
    <c:legend>
      <c:legendPos val="b"/>
      <c:layout>
        <c:manualLayout>
          <c:xMode val="edge"/>
          <c:yMode val="edge"/>
          <c:x val="0.71820413043818065"/>
          <c:y val="0.22743000874890634"/>
          <c:w val="7.9556750393544567E-2"/>
          <c:h val="0.46701443569553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Recall vs IoU for C-1</a:t>
            </a:r>
          </a:p>
        </c:rich>
      </c:tx>
      <c:layout>
        <c:manualLayout>
          <c:xMode val="edge"/>
          <c:yMode val="edge"/>
          <c:x val="0.33395281143472622"/>
          <c:y val="5.092592592592592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098848381359291"/>
          <c:y val="0.16245370370370371"/>
          <c:w val="0.59375723800037228"/>
          <c:h val="0.58625729075532229"/>
        </c:manualLayout>
      </c:layout>
      <c:areaChart>
        <c:grouping val="standard"/>
        <c:varyColors val="0"/>
        <c:ser>
          <c:idx val="1"/>
          <c:order val="0"/>
          <c:tx>
            <c:v>5th</c:v>
          </c:tx>
          <c:spPr>
            <a:solidFill>
              <a:schemeClr val="accent2"/>
            </a:solidFill>
            <a:ln>
              <a:noFill/>
            </a:ln>
            <a:effectLst/>
          </c:spPr>
          <c:cat>
            <c:numRef>
              <c:f>'c1'!$A$2:$A$11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'c1'!$F$2:$F$11</c:f>
              <c:numCache>
                <c:formatCode>General</c:formatCode>
                <c:ptCount val="10"/>
                <c:pt idx="0">
                  <c:v>0.95032051282051277</c:v>
                </c:pt>
                <c:pt idx="1">
                  <c:v>0.95032051282051277</c:v>
                </c:pt>
                <c:pt idx="2">
                  <c:v>0.94764957264957261</c:v>
                </c:pt>
                <c:pt idx="3">
                  <c:v>0.94284188034188032</c:v>
                </c:pt>
                <c:pt idx="4">
                  <c:v>0.92414529914529919</c:v>
                </c:pt>
                <c:pt idx="5">
                  <c:v>0.88408119658119655</c:v>
                </c:pt>
                <c:pt idx="6">
                  <c:v>0.74519230769230771</c:v>
                </c:pt>
                <c:pt idx="7">
                  <c:v>0.42574786324786323</c:v>
                </c:pt>
                <c:pt idx="8">
                  <c:v>3.3653846153846152E-2</c:v>
                </c:pt>
                <c:pt idx="9">
                  <c:v>0</c:v>
                </c:pt>
              </c:numCache>
            </c:numRef>
          </c:val>
          <c:extLst>
            <c:ext xmlns:c16="http://schemas.microsoft.com/office/drawing/2014/chart" uri="{C3380CC4-5D6E-409C-BE32-E72D297353CC}">
              <c16:uniqueId val="{00000000-DFA5-2D45-9B90-98AFC2E3B384}"/>
            </c:ext>
          </c:extLst>
        </c:ser>
        <c:ser>
          <c:idx val="4"/>
          <c:order val="1"/>
          <c:tx>
            <c:v>4th</c:v>
          </c:tx>
          <c:spPr>
            <a:solidFill>
              <a:schemeClr val="accent5"/>
            </a:solidFill>
            <a:ln w="25400">
              <a:noFill/>
            </a:ln>
            <a:effectLst/>
          </c:spPr>
          <c:val>
            <c:numRef>
              <c:f>'c1'!$F$54:$F$63</c:f>
              <c:numCache>
                <c:formatCode>General</c:formatCode>
                <c:ptCount val="10"/>
                <c:pt idx="0">
                  <c:v>0.93856837606837606</c:v>
                </c:pt>
                <c:pt idx="1">
                  <c:v>0.9375</c:v>
                </c:pt>
                <c:pt idx="2">
                  <c:v>0.93696581196581197</c:v>
                </c:pt>
                <c:pt idx="3">
                  <c:v>0.93108974358974361</c:v>
                </c:pt>
                <c:pt idx="4">
                  <c:v>0.91666666666666663</c:v>
                </c:pt>
                <c:pt idx="5">
                  <c:v>0.87767094017094016</c:v>
                </c:pt>
                <c:pt idx="6">
                  <c:v>0.75373931623931623</c:v>
                </c:pt>
                <c:pt idx="7">
                  <c:v>0.46848290598290598</c:v>
                </c:pt>
                <c:pt idx="8">
                  <c:v>3.4722222222222224E-2</c:v>
                </c:pt>
                <c:pt idx="9">
                  <c:v>0</c:v>
                </c:pt>
              </c:numCache>
            </c:numRef>
          </c:val>
          <c:extLst>
            <c:ext xmlns:c16="http://schemas.microsoft.com/office/drawing/2014/chart" uri="{C3380CC4-5D6E-409C-BE32-E72D297353CC}">
              <c16:uniqueId val="{00000001-DFA5-2D45-9B90-98AFC2E3B384}"/>
            </c:ext>
          </c:extLst>
        </c:ser>
        <c:ser>
          <c:idx val="3"/>
          <c:order val="2"/>
          <c:tx>
            <c:v>3rd</c:v>
          </c:tx>
          <c:spPr>
            <a:solidFill>
              <a:schemeClr val="accent4"/>
            </a:solidFill>
            <a:ln w="25400">
              <a:noFill/>
            </a:ln>
            <a:effectLst/>
          </c:spPr>
          <c:val>
            <c:numRef>
              <c:f>'c1'!$F$42:$F$51</c:f>
              <c:numCache>
                <c:formatCode>General</c:formatCode>
                <c:ptCount val="10"/>
                <c:pt idx="0">
                  <c:v>0.9225427350427351</c:v>
                </c:pt>
                <c:pt idx="1">
                  <c:v>0.92200854700854706</c:v>
                </c:pt>
                <c:pt idx="2">
                  <c:v>0.92147435897435892</c:v>
                </c:pt>
                <c:pt idx="3">
                  <c:v>0.91506410256410253</c:v>
                </c:pt>
                <c:pt idx="4">
                  <c:v>0.89423076923076927</c:v>
                </c:pt>
                <c:pt idx="5">
                  <c:v>0.8504273504273504</c:v>
                </c:pt>
                <c:pt idx="6">
                  <c:v>0.73557692307692313</c:v>
                </c:pt>
                <c:pt idx="7">
                  <c:v>0.4861111111111111</c:v>
                </c:pt>
                <c:pt idx="8">
                  <c:v>5.3418803418803416E-2</c:v>
                </c:pt>
                <c:pt idx="9">
                  <c:v>0</c:v>
                </c:pt>
              </c:numCache>
            </c:numRef>
          </c:val>
          <c:extLst>
            <c:ext xmlns:c16="http://schemas.microsoft.com/office/drawing/2014/chart" uri="{C3380CC4-5D6E-409C-BE32-E72D297353CC}">
              <c16:uniqueId val="{00000002-DFA5-2D45-9B90-98AFC2E3B384}"/>
            </c:ext>
          </c:extLst>
        </c:ser>
        <c:ser>
          <c:idx val="2"/>
          <c:order val="3"/>
          <c:tx>
            <c:v>2nd</c:v>
          </c:tx>
          <c:spPr>
            <a:solidFill>
              <a:srgbClr val="7030A0"/>
            </a:solidFill>
            <a:ln w="25400">
              <a:noFill/>
            </a:ln>
            <a:effectLst/>
          </c:spPr>
          <c:val>
            <c:numRef>
              <c:f>'c1'!$F$29:$F$38</c:f>
              <c:numCache>
                <c:formatCode>General</c:formatCode>
                <c:ptCount val="10"/>
                <c:pt idx="0">
                  <c:v>0.86057692307692313</c:v>
                </c:pt>
                <c:pt idx="1">
                  <c:v>0.85897435897435892</c:v>
                </c:pt>
                <c:pt idx="2">
                  <c:v>0.85897435897435892</c:v>
                </c:pt>
                <c:pt idx="3">
                  <c:v>0.85470085470085466</c:v>
                </c:pt>
                <c:pt idx="4">
                  <c:v>0.83066239316239321</c:v>
                </c:pt>
                <c:pt idx="5">
                  <c:v>0.78311965811965811</c:v>
                </c:pt>
                <c:pt idx="6">
                  <c:v>0.68269230769230771</c:v>
                </c:pt>
                <c:pt idx="7">
                  <c:v>0.48023504273504275</c:v>
                </c:pt>
                <c:pt idx="8">
                  <c:v>8.11965811965812E-2</c:v>
                </c:pt>
                <c:pt idx="9">
                  <c:v>0</c:v>
                </c:pt>
              </c:numCache>
            </c:numRef>
          </c:val>
          <c:extLst>
            <c:ext xmlns:c16="http://schemas.microsoft.com/office/drawing/2014/chart" uri="{C3380CC4-5D6E-409C-BE32-E72D297353CC}">
              <c16:uniqueId val="{00000003-DFA5-2D45-9B90-98AFC2E3B384}"/>
            </c:ext>
          </c:extLst>
        </c:ser>
        <c:ser>
          <c:idx val="0"/>
          <c:order val="4"/>
          <c:tx>
            <c:v>1st</c:v>
          </c:tx>
          <c:spPr>
            <a:solidFill>
              <a:schemeClr val="accent1"/>
            </a:solidFill>
            <a:ln w="25400">
              <a:noFill/>
            </a:ln>
            <a:effectLst/>
          </c:spPr>
          <c:val>
            <c:numRef>
              <c:f>'c1'!$F$16:$F$25</c:f>
              <c:numCache>
                <c:formatCode>General</c:formatCode>
                <c:ptCount val="10"/>
                <c:pt idx="0">
                  <c:v>0.74412393162393164</c:v>
                </c:pt>
                <c:pt idx="1">
                  <c:v>0.74358974358974361</c:v>
                </c:pt>
                <c:pt idx="2">
                  <c:v>0.74091880341880345</c:v>
                </c:pt>
                <c:pt idx="3">
                  <c:v>0.73397435897435892</c:v>
                </c:pt>
                <c:pt idx="4">
                  <c:v>0.70566239316239321</c:v>
                </c:pt>
                <c:pt idx="5">
                  <c:v>0.67040598290598286</c:v>
                </c:pt>
                <c:pt idx="6">
                  <c:v>0.6020299145299145</c:v>
                </c:pt>
                <c:pt idx="7">
                  <c:v>0.43376068376068377</c:v>
                </c:pt>
                <c:pt idx="8">
                  <c:v>6.4102564102564097E-2</c:v>
                </c:pt>
                <c:pt idx="9">
                  <c:v>0</c:v>
                </c:pt>
              </c:numCache>
            </c:numRef>
          </c:val>
          <c:extLst>
            <c:ext xmlns:c16="http://schemas.microsoft.com/office/drawing/2014/chart" uri="{C3380CC4-5D6E-409C-BE32-E72D297353CC}">
              <c16:uniqueId val="{00000004-DFA5-2D45-9B90-98AFC2E3B384}"/>
            </c:ext>
          </c:extLst>
        </c:ser>
        <c:dLbls>
          <c:showLegendKey val="0"/>
          <c:showVal val="0"/>
          <c:showCatName val="0"/>
          <c:showSerName val="0"/>
          <c:showPercent val="0"/>
          <c:showBubbleSize val="0"/>
        </c:dLbls>
        <c:axId val="451137032"/>
        <c:axId val="451143920"/>
      </c:areaChart>
      <c:catAx>
        <c:axId val="4511370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IoU</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1143920"/>
        <c:crosses val="autoZero"/>
        <c:auto val="1"/>
        <c:lblAlgn val="ctr"/>
        <c:lblOffset val="100"/>
        <c:noMultiLvlLbl val="0"/>
      </c:catAx>
      <c:valAx>
        <c:axId val="4511439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Recall</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1137032"/>
        <c:crosses val="autoZero"/>
        <c:crossBetween val="midCat"/>
      </c:valAx>
      <c:spPr>
        <a:noFill/>
        <a:ln>
          <a:noFill/>
        </a:ln>
        <a:effectLst/>
      </c:spPr>
    </c:plotArea>
    <c:legend>
      <c:legendPos val="b"/>
      <c:layout>
        <c:manualLayout>
          <c:xMode val="edge"/>
          <c:yMode val="edge"/>
          <c:x val="0.71820413043818065"/>
          <c:y val="0.22743000874890634"/>
          <c:w val="7.9556750393544567E-2"/>
          <c:h val="0.46701443569553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0.70718</cdr:x>
      <cdr:y>0.16774</cdr:y>
    </cdr:from>
    <cdr:to>
      <cdr:x>0.86726</cdr:x>
      <cdr:y>0.25588</cdr:y>
    </cdr:to>
    <cdr:sp macro="" textlink="">
      <cdr:nvSpPr>
        <cdr:cNvPr id="2" name="TextBox 1"/>
        <cdr:cNvSpPr txBox="1"/>
      </cdr:nvSpPr>
      <cdr:spPr>
        <a:xfrm xmlns:a="http://schemas.openxmlformats.org/drawingml/2006/main">
          <a:off x="3981449" y="460131"/>
          <a:ext cx="901212" cy="24178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00"/>
            <a:t>Iteration:</a:t>
          </a:r>
        </a:p>
      </cdr:txBody>
    </cdr:sp>
  </cdr:relSizeAnchor>
</c:userShapes>
</file>

<file path=ppt/drawings/drawing2.xml><?xml version="1.0" encoding="utf-8"?>
<c:userShapes xmlns:c="http://schemas.openxmlformats.org/drawingml/2006/chart">
  <cdr:relSizeAnchor xmlns:cdr="http://schemas.openxmlformats.org/drawingml/2006/chartDrawing">
    <cdr:from>
      <cdr:x>0.70718</cdr:x>
      <cdr:y>0.16774</cdr:y>
    </cdr:from>
    <cdr:to>
      <cdr:x>0.86726</cdr:x>
      <cdr:y>0.25588</cdr:y>
    </cdr:to>
    <cdr:sp macro="" textlink="">
      <cdr:nvSpPr>
        <cdr:cNvPr id="2" name="TextBox 1"/>
        <cdr:cNvSpPr txBox="1"/>
      </cdr:nvSpPr>
      <cdr:spPr>
        <a:xfrm xmlns:a="http://schemas.openxmlformats.org/drawingml/2006/main">
          <a:off x="3981449" y="460131"/>
          <a:ext cx="901212" cy="24178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00"/>
            <a:t>Iteration: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3EE56-D81A-1544-BB4B-E93FCEB943EA}" type="datetimeFigureOut">
              <a:rPr lang="en-US" smtClean="0"/>
              <a:t>6/25/2019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9A028-52C6-504F-A430-736B1131F4C6}" type="slidenum">
              <a:rPr lang="en-US" smtClean="0"/>
              <a:t>‹#›</a:t>
            </a:fld>
            <a:endParaRPr lang="en-US"/>
          </a:p>
        </p:txBody>
      </p:sp>
    </p:spTree>
    <p:extLst>
      <p:ext uri="{BB962C8B-B14F-4D97-AF65-F5344CB8AC3E}">
        <p14:creationId xmlns:p14="http://schemas.microsoft.com/office/powerpoint/2010/main" val="2254670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9A028-52C6-504F-A430-736B1131F4C6}" type="slidenum">
              <a:rPr lang="en-US" smtClean="0"/>
              <a:t>3</a:t>
            </a:fld>
            <a:endParaRPr lang="en-US"/>
          </a:p>
        </p:txBody>
      </p:sp>
    </p:spTree>
    <p:extLst>
      <p:ext uri="{BB962C8B-B14F-4D97-AF65-F5344CB8AC3E}">
        <p14:creationId xmlns:p14="http://schemas.microsoft.com/office/powerpoint/2010/main" val="2393665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yellow circle indicates the false</a:t>
            </a:r>
            <a:r>
              <a:rPr lang="en-US" baseline="0" dirty="0"/>
              <a:t> positive detection</a:t>
            </a:r>
            <a:endParaRPr lang="en-US" dirty="0"/>
          </a:p>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16</a:t>
            </a:fld>
            <a:endParaRPr lang="en-US"/>
          </a:p>
        </p:txBody>
      </p:sp>
    </p:spTree>
    <p:extLst>
      <p:ext uri="{BB962C8B-B14F-4D97-AF65-F5344CB8AC3E}">
        <p14:creationId xmlns:p14="http://schemas.microsoft.com/office/powerpoint/2010/main" val="2677032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Monjurul</a:t>
            </a:r>
            <a:r>
              <a:rPr lang="en-US" dirty="0"/>
              <a:t>, let’s be consistent by keeping one digit after the decimal. </a:t>
            </a:r>
          </a:p>
          <a:p>
            <a:r>
              <a:rPr lang="en-US" dirty="0"/>
              <a:t>Please also add the missing numbers in this slide</a:t>
            </a:r>
          </a:p>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18</a:t>
            </a:fld>
            <a:endParaRPr lang="en-US"/>
          </a:p>
        </p:txBody>
      </p:sp>
    </p:spTree>
    <p:extLst>
      <p:ext uri="{BB962C8B-B14F-4D97-AF65-F5344CB8AC3E}">
        <p14:creationId xmlns:p14="http://schemas.microsoft.com/office/powerpoint/2010/main" val="2006457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joint of the bridge in frame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−4</m:t>
                    </m:r>
                  </m:oMath>
                </a14:m>
                <a:r>
                  <a:rPr lang="en-US" dirty="0"/>
                  <a:t> was also shown in the succeeding four frames but with displacements.</a:t>
                </a:r>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a joint of the bridge in frame </a:t>
                </a:r>
                <a:r>
                  <a:rPr lang="en-US" b="0" i="0">
                    <a:latin typeface="Cambria Math" panose="02040503050406030204" pitchFamily="18" charset="0"/>
                  </a:rPr>
                  <a:t>𝑖−4</a:t>
                </a:r>
                <a:r>
                  <a:rPr lang="en-US" dirty="0"/>
                  <a:t> was also shown in the succeeding four frames but with displacements.</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F19A028-52C6-504F-A430-736B1131F4C6}" type="slidenum">
              <a:rPr lang="en-US" smtClean="0"/>
              <a:t>21</a:t>
            </a:fld>
            <a:endParaRPr lang="en-US"/>
          </a:p>
        </p:txBody>
      </p:sp>
    </p:spTree>
    <p:extLst>
      <p:ext uri="{BB962C8B-B14F-4D97-AF65-F5344CB8AC3E}">
        <p14:creationId xmlns:p14="http://schemas.microsoft.com/office/powerpoint/2010/main" val="403598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23</a:t>
            </a:fld>
            <a:endParaRPr lang="en-US"/>
          </a:p>
        </p:txBody>
      </p:sp>
    </p:spTree>
    <p:extLst>
      <p:ext uri="{BB962C8B-B14F-4D97-AF65-F5344CB8AC3E}">
        <p14:creationId xmlns:p14="http://schemas.microsoft.com/office/powerpoint/2010/main" val="1741438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9A028-52C6-504F-A430-736B1131F4C6}" type="slidenum">
              <a:rPr lang="en-US" smtClean="0"/>
              <a:t>24</a:t>
            </a:fld>
            <a:endParaRPr lang="en-US"/>
          </a:p>
        </p:txBody>
      </p:sp>
    </p:spTree>
    <p:extLst>
      <p:ext uri="{BB962C8B-B14F-4D97-AF65-F5344CB8AC3E}">
        <p14:creationId xmlns:p14="http://schemas.microsoft.com/office/powerpoint/2010/main" val="385359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Equation 1. It seems not correct to me.</a:t>
            </a:r>
          </a:p>
          <a:p>
            <a:endParaRPr lang="en-US" dirty="0"/>
          </a:p>
          <a:p>
            <a:r>
              <a:rPr lang="en-US" dirty="0"/>
              <a:t>Iteration 0 (initialization), Iteration 1 (a%=30%), Iteration 2 (a%=20%), Iteration 3 (10%) please update the figure. We are suppose to have four subplots</a:t>
            </a:r>
          </a:p>
        </p:txBody>
      </p:sp>
      <p:sp>
        <p:nvSpPr>
          <p:cNvPr id="4" name="Slide Number Placeholder 3"/>
          <p:cNvSpPr>
            <a:spLocks noGrp="1"/>
          </p:cNvSpPr>
          <p:nvPr>
            <p:ph type="sldNum" sz="quarter" idx="5"/>
          </p:nvPr>
        </p:nvSpPr>
        <p:spPr/>
        <p:txBody>
          <a:bodyPr/>
          <a:lstStyle/>
          <a:p>
            <a:fld id="{4F19A028-52C6-504F-A430-736B1131F4C6}" type="slidenum">
              <a:rPr lang="en-US" smtClean="0"/>
              <a:t>32</a:t>
            </a:fld>
            <a:endParaRPr lang="en-US"/>
          </a:p>
        </p:txBody>
      </p:sp>
    </p:spTree>
    <p:extLst>
      <p:ext uri="{BB962C8B-B14F-4D97-AF65-F5344CB8AC3E}">
        <p14:creationId xmlns:p14="http://schemas.microsoft.com/office/powerpoint/2010/main" val="953766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9A028-52C6-504F-A430-736B1131F4C6}" type="slidenum">
              <a:rPr lang="en-US" smtClean="0"/>
              <a:t>33</a:t>
            </a:fld>
            <a:endParaRPr lang="en-US"/>
          </a:p>
        </p:txBody>
      </p:sp>
    </p:spTree>
    <p:extLst>
      <p:ext uri="{BB962C8B-B14F-4D97-AF65-F5344CB8AC3E}">
        <p14:creationId xmlns:p14="http://schemas.microsoft.com/office/powerpoint/2010/main" val="2907171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Monjurul</a:t>
            </a:r>
            <a:r>
              <a:rPr lang="en-US" dirty="0"/>
              <a:t>: Can you please a little more detailed discussion of these examples?</a:t>
            </a:r>
          </a:p>
        </p:txBody>
      </p:sp>
      <p:sp>
        <p:nvSpPr>
          <p:cNvPr id="4" name="Slide Number Placeholder 3"/>
          <p:cNvSpPr>
            <a:spLocks noGrp="1"/>
          </p:cNvSpPr>
          <p:nvPr>
            <p:ph type="sldNum" sz="quarter" idx="5"/>
          </p:nvPr>
        </p:nvSpPr>
        <p:spPr/>
        <p:txBody>
          <a:bodyPr/>
          <a:lstStyle/>
          <a:p>
            <a:fld id="{4F19A028-52C6-504F-A430-736B1131F4C6}" type="slidenum">
              <a:rPr lang="en-US" smtClean="0"/>
              <a:t>34</a:t>
            </a:fld>
            <a:endParaRPr lang="en-US"/>
          </a:p>
        </p:txBody>
      </p:sp>
    </p:spTree>
    <p:extLst>
      <p:ext uri="{BB962C8B-B14F-4D97-AF65-F5344CB8AC3E}">
        <p14:creationId xmlns:p14="http://schemas.microsoft.com/office/powerpoint/2010/main" val="3981831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the human hours include annotating the training dataset</a:t>
            </a:r>
            <a:r>
              <a:rPr lang="en-US" dirty="0" smtClean="0"/>
              <a:t>?</a:t>
            </a:r>
          </a:p>
          <a:p>
            <a:r>
              <a:rPr lang="en-US" dirty="0" smtClean="0"/>
              <a:t>Yes</a:t>
            </a:r>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35</a:t>
            </a:fld>
            <a:endParaRPr lang="en-US"/>
          </a:p>
        </p:txBody>
      </p:sp>
    </p:spTree>
    <p:extLst>
      <p:ext uri="{BB962C8B-B14F-4D97-AF65-F5344CB8AC3E}">
        <p14:creationId xmlns:p14="http://schemas.microsoft.com/office/powerpoint/2010/main" val="3770614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36</a:t>
            </a:fld>
            <a:endParaRPr lang="en-US"/>
          </a:p>
        </p:txBody>
      </p:sp>
    </p:spTree>
    <p:extLst>
      <p:ext uri="{BB962C8B-B14F-4D97-AF65-F5344CB8AC3E}">
        <p14:creationId xmlns:p14="http://schemas.microsoft.com/office/powerpoint/2010/main" val="1661322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Mask Region-based CNN (Mask RCNN) performs detecting, localizing, region segmentation</a:t>
            </a:r>
          </a:p>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6</a:t>
            </a:fld>
            <a:endParaRPr lang="en-US"/>
          </a:p>
        </p:txBody>
      </p:sp>
    </p:spTree>
    <p:extLst>
      <p:ext uri="{BB962C8B-B14F-4D97-AF65-F5344CB8AC3E}">
        <p14:creationId xmlns:p14="http://schemas.microsoft.com/office/powerpoint/2010/main" val="1169814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37</a:t>
            </a:fld>
            <a:endParaRPr lang="en-US"/>
          </a:p>
        </p:txBody>
      </p:sp>
    </p:spTree>
    <p:extLst>
      <p:ext uri="{BB962C8B-B14F-4D97-AF65-F5344CB8AC3E}">
        <p14:creationId xmlns:p14="http://schemas.microsoft.com/office/powerpoint/2010/main" val="73542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Monjurul: Please explain these two figures in </a:t>
            </a:r>
            <a:r>
              <a:rPr lang="en-US" dirty="0" smtClean="0"/>
              <a:t>detail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sym typeface="Wingdings" pitchFamily="2" charset="2"/>
              </a:rPr>
              <a:t># ground truth = #correct detection + #false negative detection</a:t>
            </a:r>
            <a:endParaRPr lang="en-US" dirty="0" smtClean="0"/>
          </a:p>
          <a:p>
            <a:r>
              <a:rPr lang="en-US" dirty="0" smtClean="0"/>
              <a:t>-------------------------------------------------------------------------</a:t>
            </a:r>
          </a:p>
          <a:p>
            <a:r>
              <a:rPr lang="en-US" dirty="0" smtClean="0"/>
              <a:t>Eliminating</a:t>
            </a:r>
            <a:r>
              <a:rPr lang="en-US" baseline="0" dirty="0" smtClean="0"/>
              <a:t> false negative detection is the most important task in assistive intelligent model. Because, if an important region is ignored by the detector, it may not be considered for inspection by the human inspector, which can lead to a catastrophe.</a:t>
            </a:r>
          </a:p>
          <a:p>
            <a:r>
              <a:rPr lang="en-US" baseline="0" dirty="0" smtClean="0">
                <a:solidFill>
                  <a:srgbClr val="FF0000"/>
                </a:solidFill>
              </a:rPr>
              <a:t>Higher value of recall indicates the lower number of false negative detection. Therefore, w</a:t>
            </a:r>
            <a:r>
              <a:rPr lang="en-US" dirty="0" smtClean="0">
                <a:solidFill>
                  <a:srgbClr val="FF0000"/>
                </a:solidFill>
              </a:rPr>
              <a:t>e compute the recall of</a:t>
            </a:r>
            <a:r>
              <a:rPr lang="en-US" baseline="0" dirty="0" smtClean="0">
                <a:solidFill>
                  <a:srgbClr val="FF0000"/>
                </a:solidFill>
              </a:rPr>
              <a:t> the proposed model at different </a:t>
            </a:r>
            <a:r>
              <a:rPr lang="en-US" baseline="0" dirty="0" err="1" smtClean="0">
                <a:solidFill>
                  <a:srgbClr val="FF0000"/>
                </a:solidFill>
              </a:rPr>
              <a:t>IoU</a:t>
            </a:r>
            <a:r>
              <a:rPr lang="en-US" baseline="0" dirty="0" smtClean="0">
                <a:solidFill>
                  <a:srgbClr val="FF0000"/>
                </a:solidFill>
              </a:rPr>
              <a:t> ratios with ground truth boxes. </a:t>
            </a:r>
          </a:p>
          <a:p>
            <a:r>
              <a:rPr lang="en-US" baseline="0" dirty="0" smtClean="0">
                <a:solidFill>
                  <a:srgbClr val="FF0000"/>
                </a:solidFill>
              </a:rPr>
              <a:t>In both the figures (C-1 &amp; C-2), Recall values remain consistent within the range of 5%, if we increase the </a:t>
            </a:r>
            <a:r>
              <a:rPr lang="en-US" baseline="0" dirty="0" err="1" smtClean="0">
                <a:solidFill>
                  <a:srgbClr val="FF0000"/>
                </a:solidFill>
              </a:rPr>
              <a:t>IoU</a:t>
            </a:r>
            <a:r>
              <a:rPr lang="en-US" baseline="0" dirty="0" smtClean="0">
                <a:solidFill>
                  <a:srgbClr val="FF0000"/>
                </a:solidFill>
              </a:rPr>
              <a:t> value from 0 to 0.5. For instance in the left hand side figure (C-1), after iteration 1, recall value is 0.74 when </a:t>
            </a:r>
            <a:r>
              <a:rPr lang="en-US" baseline="0" dirty="0" err="1" smtClean="0">
                <a:solidFill>
                  <a:srgbClr val="FF0000"/>
                </a:solidFill>
              </a:rPr>
              <a:t>iou</a:t>
            </a:r>
            <a:r>
              <a:rPr lang="en-US" baseline="0" dirty="0" smtClean="0">
                <a:solidFill>
                  <a:srgbClr val="FF0000"/>
                </a:solidFill>
              </a:rPr>
              <a:t> is 0.1. This value decreases to 0.71 when </a:t>
            </a:r>
            <a:r>
              <a:rPr lang="en-US" baseline="0" dirty="0" err="1" smtClean="0">
                <a:solidFill>
                  <a:srgbClr val="FF0000"/>
                </a:solidFill>
              </a:rPr>
              <a:t>iou</a:t>
            </a:r>
            <a:r>
              <a:rPr lang="en-US" baseline="0" dirty="0" smtClean="0">
                <a:solidFill>
                  <a:srgbClr val="FF0000"/>
                </a:solidFill>
              </a:rPr>
              <a:t> is increased to 0.5.</a:t>
            </a:r>
          </a:p>
          <a:p>
            <a:r>
              <a:rPr lang="en-US" baseline="0" dirty="0" smtClean="0">
                <a:solidFill>
                  <a:srgbClr val="FF0000"/>
                </a:solidFill>
              </a:rPr>
              <a:t>In the following 4 iterations, the recall value increases by around 12%, 6%, 2% and 1%, respectively from their previous iteration, throughout the </a:t>
            </a:r>
            <a:r>
              <a:rPr lang="en-US" baseline="0" dirty="0" err="1" smtClean="0">
                <a:solidFill>
                  <a:srgbClr val="FF0000"/>
                </a:solidFill>
              </a:rPr>
              <a:t>IoU</a:t>
            </a:r>
            <a:r>
              <a:rPr lang="en-US" baseline="0" dirty="0" smtClean="0">
                <a:solidFill>
                  <a:srgbClr val="FF0000"/>
                </a:solidFill>
              </a:rPr>
              <a:t> value 0.1 to 0.6. After each iteration, the detector learns new features and moves toward the saturation level of it’s learning limit. Therefore, the improvement rate gradually decreases after each iteration. </a:t>
            </a:r>
          </a:p>
          <a:p>
            <a:r>
              <a:rPr lang="en-US" baseline="0" dirty="0" smtClean="0">
                <a:solidFill>
                  <a:srgbClr val="FF0000"/>
                </a:solidFill>
              </a:rPr>
              <a:t>For </a:t>
            </a:r>
            <a:r>
              <a:rPr lang="en-US" baseline="0" dirty="0" err="1" smtClean="0">
                <a:solidFill>
                  <a:srgbClr val="FF0000"/>
                </a:solidFill>
              </a:rPr>
              <a:t>IoU</a:t>
            </a:r>
            <a:r>
              <a:rPr lang="en-US" baseline="0" dirty="0" smtClean="0">
                <a:solidFill>
                  <a:srgbClr val="FF0000"/>
                </a:solidFill>
              </a:rPr>
              <a:t> value 0.7 and 0.8, recall remains within the range of 0.42 to 0.75 in all iterations. And for more than 0.8 </a:t>
            </a:r>
            <a:r>
              <a:rPr lang="en-US" baseline="0" dirty="0" err="1" smtClean="0">
                <a:solidFill>
                  <a:srgbClr val="FF0000"/>
                </a:solidFill>
              </a:rPr>
              <a:t>IoU</a:t>
            </a:r>
            <a:r>
              <a:rPr lang="en-US" baseline="0" dirty="0" smtClean="0">
                <a:solidFill>
                  <a:srgbClr val="FF0000"/>
                </a:solidFill>
              </a:rPr>
              <a:t>, recall value falls under 10% for every iteration. The reason for this sharp decrease of recall value with the increase of </a:t>
            </a:r>
            <a:r>
              <a:rPr lang="en-US" baseline="0" dirty="0" err="1" smtClean="0">
                <a:solidFill>
                  <a:srgbClr val="FF0000"/>
                </a:solidFill>
              </a:rPr>
              <a:t>IoU</a:t>
            </a:r>
            <a:r>
              <a:rPr lang="en-US" baseline="0" dirty="0" smtClean="0">
                <a:solidFill>
                  <a:srgbClr val="FF0000"/>
                </a:solidFill>
              </a:rPr>
              <a:t> value is that, if we increase the </a:t>
            </a:r>
            <a:r>
              <a:rPr lang="en-US" baseline="0" dirty="0" err="1" smtClean="0">
                <a:solidFill>
                  <a:srgbClr val="FF0000"/>
                </a:solidFill>
              </a:rPr>
              <a:t>iou</a:t>
            </a:r>
            <a:r>
              <a:rPr lang="en-US" baseline="0" dirty="0" smtClean="0">
                <a:solidFill>
                  <a:srgbClr val="FF0000"/>
                </a:solidFill>
              </a:rPr>
              <a:t> value the detector concentrate more on pixel level accuracy. To be considered as a true positive detection the detection mask has to be very accurate in pixel level with the ground truth when the </a:t>
            </a:r>
            <a:r>
              <a:rPr lang="en-US" baseline="0" dirty="0" err="1" smtClean="0">
                <a:solidFill>
                  <a:srgbClr val="FF0000"/>
                </a:solidFill>
              </a:rPr>
              <a:t>IoU</a:t>
            </a:r>
            <a:r>
              <a:rPr lang="en-US" baseline="0" dirty="0" smtClean="0">
                <a:solidFill>
                  <a:srgbClr val="FF0000"/>
                </a:solidFill>
              </a:rPr>
              <a:t> value is high.  Therefore, to minimize the false negative detection, we can reduce this threshold when pixel level accuracy is not first priority.  </a:t>
            </a:r>
          </a:p>
          <a:p>
            <a:r>
              <a:rPr lang="en-US" baseline="0" dirty="0" smtClean="0">
                <a:solidFill>
                  <a:srgbClr val="FF0000"/>
                </a:solidFill>
              </a:rPr>
              <a:t>Same pattern is also observed with training scheme C-2.</a:t>
            </a:r>
          </a:p>
          <a:p>
            <a:endParaRPr lang="en-US" dirty="0">
              <a:solidFill>
                <a:srgbClr val="FF0000"/>
              </a:solidFill>
            </a:endParaRPr>
          </a:p>
        </p:txBody>
      </p:sp>
      <p:sp>
        <p:nvSpPr>
          <p:cNvPr id="4" name="Slide Number Placeholder 3"/>
          <p:cNvSpPr>
            <a:spLocks noGrp="1"/>
          </p:cNvSpPr>
          <p:nvPr>
            <p:ph type="sldNum" sz="quarter" idx="5"/>
          </p:nvPr>
        </p:nvSpPr>
        <p:spPr/>
        <p:txBody>
          <a:bodyPr/>
          <a:lstStyle/>
          <a:p>
            <a:fld id="{4F19A028-52C6-504F-A430-736B1131F4C6}" type="slidenum">
              <a:rPr lang="en-US" smtClean="0"/>
              <a:t>38</a:t>
            </a:fld>
            <a:endParaRPr lang="en-US"/>
          </a:p>
        </p:txBody>
      </p:sp>
    </p:spTree>
    <p:extLst>
      <p:ext uri="{BB962C8B-B14F-4D97-AF65-F5344CB8AC3E}">
        <p14:creationId xmlns:p14="http://schemas.microsoft.com/office/powerpoint/2010/main" val="934976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goes to conclusion</a:t>
            </a:r>
          </a:p>
        </p:txBody>
      </p:sp>
      <p:sp>
        <p:nvSpPr>
          <p:cNvPr id="4" name="Slide Number Placeholder 3"/>
          <p:cNvSpPr>
            <a:spLocks noGrp="1"/>
          </p:cNvSpPr>
          <p:nvPr>
            <p:ph type="sldNum" sz="quarter" idx="5"/>
          </p:nvPr>
        </p:nvSpPr>
        <p:spPr/>
        <p:txBody>
          <a:bodyPr/>
          <a:lstStyle/>
          <a:p>
            <a:fld id="{4F19A028-52C6-504F-A430-736B1131F4C6}" type="slidenum">
              <a:rPr lang="en-US" smtClean="0"/>
              <a:t>41</a:t>
            </a:fld>
            <a:endParaRPr lang="en-US"/>
          </a:p>
        </p:txBody>
      </p:sp>
    </p:spTree>
    <p:extLst>
      <p:ext uri="{BB962C8B-B14F-4D97-AF65-F5344CB8AC3E}">
        <p14:creationId xmlns:p14="http://schemas.microsoft.com/office/powerpoint/2010/main" val="73780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Mask Region-based CNN (Mask RCNN) performs detecting, localizing, region segmentation</a:t>
            </a:r>
          </a:p>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7</a:t>
            </a:fld>
            <a:endParaRPr lang="en-US"/>
          </a:p>
        </p:txBody>
      </p:sp>
    </p:spTree>
    <p:extLst>
      <p:ext uri="{BB962C8B-B14F-4D97-AF65-F5344CB8AC3E}">
        <p14:creationId xmlns:p14="http://schemas.microsoft.com/office/powerpoint/2010/main" val="677333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Mask Region-based CNN (Mask RCNN) performs detecting, localizing, region segmentation</a:t>
            </a:r>
          </a:p>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8</a:t>
            </a:fld>
            <a:endParaRPr lang="en-US"/>
          </a:p>
        </p:txBody>
      </p:sp>
    </p:spTree>
    <p:extLst>
      <p:ext uri="{BB962C8B-B14F-4D97-AF65-F5344CB8AC3E}">
        <p14:creationId xmlns:p14="http://schemas.microsoft.com/office/powerpoint/2010/main" val="981497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Mask Region-based CNN (Mask RCNN) performs detecting, localizing, region segmentation</a:t>
            </a:r>
          </a:p>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9</a:t>
            </a:fld>
            <a:endParaRPr lang="en-US"/>
          </a:p>
        </p:txBody>
      </p:sp>
    </p:spTree>
    <p:extLst>
      <p:ext uri="{BB962C8B-B14F-4D97-AF65-F5344CB8AC3E}">
        <p14:creationId xmlns:p14="http://schemas.microsoft.com/office/powerpoint/2010/main" val="3415213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Mask Region-based CNN (Mask RCNN) performs detecting, localizing, region segmentation</a:t>
            </a:r>
          </a:p>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10</a:t>
            </a:fld>
            <a:endParaRPr lang="en-US"/>
          </a:p>
        </p:txBody>
      </p:sp>
    </p:spTree>
    <p:extLst>
      <p:ext uri="{BB962C8B-B14F-4D97-AF65-F5344CB8AC3E}">
        <p14:creationId xmlns:p14="http://schemas.microsoft.com/office/powerpoint/2010/main" val="3261892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Mask Region-based CNN (Mask RCNN) performs detecting, localizing, region segmentation</a:t>
            </a:r>
          </a:p>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11</a:t>
            </a:fld>
            <a:endParaRPr lang="en-US"/>
          </a:p>
        </p:txBody>
      </p:sp>
    </p:spTree>
    <p:extLst>
      <p:ext uri="{BB962C8B-B14F-4D97-AF65-F5344CB8AC3E}">
        <p14:creationId xmlns:p14="http://schemas.microsoft.com/office/powerpoint/2010/main" val="259006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9A028-52C6-504F-A430-736B1131F4C6}" type="slidenum">
              <a:rPr lang="en-US" smtClean="0"/>
              <a:t>14</a:t>
            </a:fld>
            <a:endParaRPr lang="en-US"/>
          </a:p>
        </p:txBody>
      </p:sp>
    </p:spTree>
    <p:extLst>
      <p:ext uri="{BB962C8B-B14F-4D97-AF65-F5344CB8AC3E}">
        <p14:creationId xmlns:p14="http://schemas.microsoft.com/office/powerpoint/2010/main" val="161962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Lack of illumination:</a:t>
            </a:r>
            <a:r>
              <a:rPr lang="en-US" baseline="0" dirty="0"/>
              <a:t> correctly segmented the Rivet(green) in low light</a:t>
            </a:r>
          </a:p>
          <a:p>
            <a:r>
              <a:rPr lang="en-US" baseline="0" dirty="0"/>
              <a:t>Scale Variation: segmented the joint in both large and small scale</a:t>
            </a:r>
          </a:p>
          <a:p>
            <a:r>
              <a:rPr lang="en-US" baseline="0" dirty="0"/>
              <a:t>Partial viewpoint: the partial joint is also segmented correctly</a:t>
            </a:r>
            <a:endParaRPr lang="en-US" dirty="0"/>
          </a:p>
          <a:p>
            <a:endParaRPr lang="en-US" dirty="0"/>
          </a:p>
        </p:txBody>
      </p:sp>
      <p:sp>
        <p:nvSpPr>
          <p:cNvPr id="4" name="Slide Number Placeholder 3"/>
          <p:cNvSpPr>
            <a:spLocks noGrp="1"/>
          </p:cNvSpPr>
          <p:nvPr>
            <p:ph type="sldNum" sz="quarter" idx="5"/>
          </p:nvPr>
        </p:nvSpPr>
        <p:spPr/>
        <p:txBody>
          <a:bodyPr/>
          <a:lstStyle/>
          <a:p>
            <a:fld id="{4F19A028-52C6-504F-A430-736B1131F4C6}" type="slidenum">
              <a:rPr lang="en-US" smtClean="0"/>
              <a:t>15</a:t>
            </a:fld>
            <a:endParaRPr lang="en-US"/>
          </a:p>
        </p:txBody>
      </p:sp>
    </p:spTree>
    <p:extLst>
      <p:ext uri="{BB962C8B-B14F-4D97-AF65-F5344CB8AC3E}">
        <p14:creationId xmlns:p14="http://schemas.microsoft.com/office/powerpoint/2010/main" val="2766230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B4C0-5C61-5441-95FE-C96C466990D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E861540-E933-8542-9109-0C00E80389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A0063D-F0E6-DA4E-BF6F-0D27C7D33DD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E802FD-E390-D248-8A09-F432890FA0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97331-E842-AB45-8643-8D4E5BDE3F85}"/>
              </a:ext>
            </a:extLst>
          </p:cNvPr>
          <p:cNvSpPr>
            <a:spLocks noGrp="1"/>
          </p:cNvSpPr>
          <p:nvPr>
            <p:ph type="sldNum" sz="quarter" idx="12"/>
          </p:nvPr>
        </p:nvSpPr>
        <p:spPr/>
        <p:txBody>
          <a:bodyPr/>
          <a:lstStyle/>
          <a:p>
            <a:fld id="{5B57F113-1753-AE48-A746-71A98A2ABED8}" type="slidenum">
              <a:rPr lang="en-US" smtClean="0"/>
              <a:t>‹#›</a:t>
            </a:fld>
            <a:endParaRPr lang="en-US"/>
          </a:p>
        </p:txBody>
      </p:sp>
    </p:spTree>
    <p:extLst>
      <p:ext uri="{BB962C8B-B14F-4D97-AF65-F5344CB8AC3E}">
        <p14:creationId xmlns:p14="http://schemas.microsoft.com/office/powerpoint/2010/main" val="109515455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CD17-00E1-8C45-BC18-CB39402D44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1535A2-15A3-4141-A31F-C36C36BC42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730031-61D8-8348-87B4-55C6CFF428C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CDBC94D-B77E-0F41-A016-B4ACD0D00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5E754-6B22-8D49-B380-9C252F81C2B3}"/>
              </a:ext>
            </a:extLst>
          </p:cNvPr>
          <p:cNvSpPr>
            <a:spLocks noGrp="1"/>
          </p:cNvSpPr>
          <p:nvPr>
            <p:ph type="sldNum" sz="quarter" idx="12"/>
          </p:nvPr>
        </p:nvSpPr>
        <p:spPr/>
        <p:txBody>
          <a:bodyPr/>
          <a:lstStyle/>
          <a:p>
            <a:fld id="{5B57F113-1753-AE48-A746-71A98A2ABED8}" type="slidenum">
              <a:rPr lang="en-US" smtClean="0"/>
              <a:t>‹#›</a:t>
            </a:fld>
            <a:endParaRPr lang="en-US"/>
          </a:p>
        </p:txBody>
      </p:sp>
    </p:spTree>
    <p:extLst>
      <p:ext uri="{BB962C8B-B14F-4D97-AF65-F5344CB8AC3E}">
        <p14:creationId xmlns:p14="http://schemas.microsoft.com/office/powerpoint/2010/main" val="740799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7B6864-7E0D-0F48-A428-653456E6DF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C445F5-6708-8C4D-B788-2BEAD80980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8CB73-A777-BF49-82AD-B05FBC7E86B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4459B51-EB85-3449-BD0B-B071D4C5C3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3DEDD-FDC1-F54D-B35F-63D7A28C55AC}"/>
              </a:ext>
            </a:extLst>
          </p:cNvPr>
          <p:cNvSpPr>
            <a:spLocks noGrp="1"/>
          </p:cNvSpPr>
          <p:nvPr>
            <p:ph type="sldNum" sz="quarter" idx="12"/>
          </p:nvPr>
        </p:nvSpPr>
        <p:spPr/>
        <p:txBody>
          <a:bodyPr/>
          <a:lstStyle/>
          <a:p>
            <a:fld id="{5B57F113-1753-AE48-A746-71A98A2ABED8}" type="slidenum">
              <a:rPr lang="en-US" smtClean="0"/>
              <a:t>‹#›</a:t>
            </a:fld>
            <a:endParaRPr lang="en-US"/>
          </a:p>
        </p:txBody>
      </p:sp>
    </p:spTree>
    <p:extLst>
      <p:ext uri="{BB962C8B-B14F-4D97-AF65-F5344CB8AC3E}">
        <p14:creationId xmlns:p14="http://schemas.microsoft.com/office/powerpoint/2010/main" val="390449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9A98-8B56-BA4B-9372-3C4644BA7018}"/>
              </a:ext>
            </a:extLst>
          </p:cNvPr>
          <p:cNvSpPr>
            <a:spLocks noGrp="1"/>
          </p:cNvSpPr>
          <p:nvPr>
            <p:ph type="title"/>
          </p:nvPr>
        </p:nvSpPr>
        <p:spPr>
          <a:xfrm>
            <a:off x="838200" y="365126"/>
            <a:ext cx="10515600" cy="1018832"/>
          </a:xfrm>
        </p:spPr>
        <p:txBody>
          <a:bodyPr>
            <a:normAutofit/>
          </a:bodyPr>
          <a:lstStyle>
            <a:lvl1pPr>
              <a:defRPr sz="3600" b="1"/>
            </a:lvl1pPr>
          </a:lstStyle>
          <a:p>
            <a:r>
              <a:rPr lang="en-US" dirty="0"/>
              <a:t>Click to edit Master title style</a:t>
            </a:r>
          </a:p>
        </p:txBody>
      </p:sp>
      <p:sp>
        <p:nvSpPr>
          <p:cNvPr id="3" name="Content Placeholder 2">
            <a:extLst>
              <a:ext uri="{FF2B5EF4-FFF2-40B4-BE49-F238E27FC236}">
                <a16:creationId xmlns:a16="http://schemas.microsoft.com/office/drawing/2014/main" id="{A809971C-7FB7-5A4F-AA71-544A6E61041C}"/>
              </a:ext>
            </a:extLst>
          </p:cNvPr>
          <p:cNvSpPr>
            <a:spLocks noGrp="1"/>
          </p:cNvSpPr>
          <p:nvPr>
            <p:ph idx="1"/>
          </p:nvPr>
        </p:nvSpPr>
        <p:spPr>
          <a:xfrm>
            <a:off x="838200" y="1383959"/>
            <a:ext cx="10515600" cy="5305600"/>
          </a:xfrm>
        </p:spPr>
        <p:txBody>
          <a:bodyPr/>
          <a:lstStyle>
            <a:lvl1pPr>
              <a:defRPr sz="2400"/>
            </a:lvl1pPr>
            <a:lvl2pPr>
              <a:defRPr sz="2000"/>
            </a:lvl2pPr>
            <a:lvl3pPr>
              <a:defRPr sz="16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131EE1F-2D47-8742-8897-5991D52EF140}"/>
              </a:ext>
            </a:extLst>
          </p:cNvPr>
          <p:cNvSpPr>
            <a:spLocks noGrp="1"/>
          </p:cNvSpPr>
          <p:nvPr>
            <p:ph type="sldNum" sz="quarter" idx="12"/>
          </p:nvPr>
        </p:nvSpPr>
        <p:spPr>
          <a:xfrm>
            <a:off x="11197388" y="6340309"/>
            <a:ext cx="782053" cy="349250"/>
          </a:xfrm>
        </p:spPr>
        <p:txBody>
          <a:bodyPr/>
          <a:lstStyle/>
          <a:p>
            <a:fld id="{5B57F113-1753-AE48-A746-71A98A2ABED8}" type="slidenum">
              <a:rPr lang="en-US" smtClean="0"/>
              <a:t>‹#›</a:t>
            </a:fld>
            <a:endParaRPr lang="en-US"/>
          </a:p>
        </p:txBody>
      </p:sp>
    </p:spTree>
    <p:extLst>
      <p:ext uri="{BB962C8B-B14F-4D97-AF65-F5344CB8AC3E}">
        <p14:creationId xmlns:p14="http://schemas.microsoft.com/office/powerpoint/2010/main" val="288413881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8158-F79E-0444-922A-1F7AB1AC4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4B483E-AE41-E641-9A7F-941EE00BA3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60F76B-1846-2C4C-B5C9-0EB77338D78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D330DC5-A25C-DD49-A9EC-88BE5BF5E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C03DB-C5EE-FE43-9B6D-BEA8EF2CA54C}"/>
              </a:ext>
            </a:extLst>
          </p:cNvPr>
          <p:cNvSpPr>
            <a:spLocks noGrp="1"/>
          </p:cNvSpPr>
          <p:nvPr>
            <p:ph type="sldNum" sz="quarter" idx="12"/>
          </p:nvPr>
        </p:nvSpPr>
        <p:spPr/>
        <p:txBody>
          <a:bodyPr/>
          <a:lstStyle/>
          <a:p>
            <a:fld id="{5B57F113-1753-AE48-A746-71A98A2ABED8}" type="slidenum">
              <a:rPr lang="en-US" smtClean="0"/>
              <a:t>‹#›</a:t>
            </a:fld>
            <a:endParaRPr lang="en-US"/>
          </a:p>
        </p:txBody>
      </p:sp>
    </p:spTree>
    <p:extLst>
      <p:ext uri="{BB962C8B-B14F-4D97-AF65-F5344CB8AC3E}">
        <p14:creationId xmlns:p14="http://schemas.microsoft.com/office/powerpoint/2010/main" val="2902674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0962-2F6E-504A-B750-0978561F2B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53EF01-6459-7742-BFF5-056E7A6B32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D360A8-BAAD-1C4B-BE4B-AA5E14C504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68C032-2CE9-E443-A2F7-C2E4831EACA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7037951-ADF5-7246-BF11-49CD3B219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0A2B2-B14A-ED4D-AEE9-1F3A33269806}"/>
              </a:ext>
            </a:extLst>
          </p:cNvPr>
          <p:cNvSpPr>
            <a:spLocks noGrp="1"/>
          </p:cNvSpPr>
          <p:nvPr>
            <p:ph type="sldNum" sz="quarter" idx="12"/>
          </p:nvPr>
        </p:nvSpPr>
        <p:spPr/>
        <p:txBody>
          <a:bodyPr/>
          <a:lstStyle/>
          <a:p>
            <a:fld id="{5B57F113-1753-AE48-A746-71A98A2ABED8}" type="slidenum">
              <a:rPr lang="en-US" smtClean="0"/>
              <a:t>‹#›</a:t>
            </a:fld>
            <a:endParaRPr lang="en-US"/>
          </a:p>
        </p:txBody>
      </p:sp>
    </p:spTree>
    <p:extLst>
      <p:ext uri="{BB962C8B-B14F-4D97-AF65-F5344CB8AC3E}">
        <p14:creationId xmlns:p14="http://schemas.microsoft.com/office/powerpoint/2010/main" val="1515127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A9226-785C-1F44-87AF-BC2BF4EE59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611869-7F5A-8147-B295-546E1306E6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CA333C-49A2-404D-928F-EFACE9B8913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84ED8B-F9A5-9346-B1FC-19BA1F9ED2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534F29-41E2-094B-8B38-C0411DDEFFE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16579-7F0D-3B47-9A0F-6E9917691AC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0A30342-DC77-8941-9DA7-366819EFC3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E66759-356D-3941-8677-579DBD718391}"/>
              </a:ext>
            </a:extLst>
          </p:cNvPr>
          <p:cNvSpPr>
            <a:spLocks noGrp="1"/>
          </p:cNvSpPr>
          <p:nvPr>
            <p:ph type="sldNum" sz="quarter" idx="12"/>
          </p:nvPr>
        </p:nvSpPr>
        <p:spPr/>
        <p:txBody>
          <a:bodyPr/>
          <a:lstStyle/>
          <a:p>
            <a:fld id="{5B57F113-1753-AE48-A746-71A98A2ABED8}" type="slidenum">
              <a:rPr lang="en-US" smtClean="0"/>
              <a:t>‹#›</a:t>
            </a:fld>
            <a:endParaRPr lang="en-US"/>
          </a:p>
        </p:txBody>
      </p:sp>
    </p:spTree>
    <p:extLst>
      <p:ext uri="{BB962C8B-B14F-4D97-AF65-F5344CB8AC3E}">
        <p14:creationId xmlns:p14="http://schemas.microsoft.com/office/powerpoint/2010/main" val="408305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AA2D5-97BD-FE4B-97E7-1C49497A3E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53D8FD-E424-C343-8594-493EE20CE6D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7FBB831-DA2D-4447-B383-17A673AAEB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4923C7-B33D-4746-8C09-DAD279B1447F}"/>
              </a:ext>
            </a:extLst>
          </p:cNvPr>
          <p:cNvSpPr>
            <a:spLocks noGrp="1"/>
          </p:cNvSpPr>
          <p:nvPr>
            <p:ph type="sldNum" sz="quarter" idx="12"/>
          </p:nvPr>
        </p:nvSpPr>
        <p:spPr/>
        <p:txBody>
          <a:bodyPr/>
          <a:lstStyle/>
          <a:p>
            <a:fld id="{5B57F113-1753-AE48-A746-71A98A2ABED8}" type="slidenum">
              <a:rPr lang="en-US" smtClean="0"/>
              <a:t>‹#›</a:t>
            </a:fld>
            <a:endParaRPr lang="en-US"/>
          </a:p>
        </p:txBody>
      </p:sp>
    </p:spTree>
    <p:extLst>
      <p:ext uri="{BB962C8B-B14F-4D97-AF65-F5344CB8AC3E}">
        <p14:creationId xmlns:p14="http://schemas.microsoft.com/office/powerpoint/2010/main" val="3396616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EB803E-7250-C548-A1C1-6F3E743DF27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AB3869F-7FFF-BB4C-B80E-C3BF012DBE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E19EFF-2075-C447-8AC7-3A701DB97C44}"/>
              </a:ext>
            </a:extLst>
          </p:cNvPr>
          <p:cNvSpPr>
            <a:spLocks noGrp="1"/>
          </p:cNvSpPr>
          <p:nvPr>
            <p:ph type="sldNum" sz="quarter" idx="12"/>
          </p:nvPr>
        </p:nvSpPr>
        <p:spPr/>
        <p:txBody>
          <a:bodyPr/>
          <a:lstStyle/>
          <a:p>
            <a:fld id="{5B57F113-1753-AE48-A746-71A98A2ABED8}" type="slidenum">
              <a:rPr lang="en-US" smtClean="0"/>
              <a:t>‹#›</a:t>
            </a:fld>
            <a:endParaRPr lang="en-US"/>
          </a:p>
        </p:txBody>
      </p:sp>
    </p:spTree>
    <p:extLst>
      <p:ext uri="{BB962C8B-B14F-4D97-AF65-F5344CB8AC3E}">
        <p14:creationId xmlns:p14="http://schemas.microsoft.com/office/powerpoint/2010/main" val="2123722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7E48-FC84-3E40-9557-AA39E0D4B7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A799F7-959E-E244-9656-01F68189C7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BB96A2-9ADF-1E45-9CFB-50226C7B1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44CB71-A8E9-C845-955B-0D082A97761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FC8FC5A-5AD4-D647-8BEB-A5F6E6E742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3C9CA7-5756-AF43-956C-EFB7CDE8016B}"/>
              </a:ext>
            </a:extLst>
          </p:cNvPr>
          <p:cNvSpPr>
            <a:spLocks noGrp="1"/>
          </p:cNvSpPr>
          <p:nvPr>
            <p:ph type="sldNum" sz="quarter" idx="12"/>
          </p:nvPr>
        </p:nvSpPr>
        <p:spPr/>
        <p:txBody>
          <a:bodyPr/>
          <a:lstStyle/>
          <a:p>
            <a:fld id="{5B57F113-1753-AE48-A746-71A98A2ABED8}" type="slidenum">
              <a:rPr lang="en-US" smtClean="0"/>
              <a:t>‹#›</a:t>
            </a:fld>
            <a:endParaRPr lang="en-US"/>
          </a:p>
        </p:txBody>
      </p:sp>
    </p:spTree>
    <p:extLst>
      <p:ext uri="{BB962C8B-B14F-4D97-AF65-F5344CB8AC3E}">
        <p14:creationId xmlns:p14="http://schemas.microsoft.com/office/powerpoint/2010/main" val="315506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F0F7-06A2-D248-AB04-965204E8B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6B8207-04D5-0845-8D15-BF4C9E64CA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97C9FA-9B76-414C-8DA9-37ED422095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6952E9-2BF5-794C-8CA4-10EAADEBB54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8B46662-36FD-2445-A862-0C78288EF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CADE7-B470-1343-833B-0916F8AEF25A}"/>
              </a:ext>
            </a:extLst>
          </p:cNvPr>
          <p:cNvSpPr>
            <a:spLocks noGrp="1"/>
          </p:cNvSpPr>
          <p:nvPr>
            <p:ph type="sldNum" sz="quarter" idx="12"/>
          </p:nvPr>
        </p:nvSpPr>
        <p:spPr/>
        <p:txBody>
          <a:bodyPr/>
          <a:lstStyle/>
          <a:p>
            <a:fld id="{5B57F113-1753-AE48-A746-71A98A2ABED8}" type="slidenum">
              <a:rPr lang="en-US" smtClean="0"/>
              <a:t>‹#›</a:t>
            </a:fld>
            <a:endParaRPr lang="en-US"/>
          </a:p>
        </p:txBody>
      </p:sp>
    </p:spTree>
    <p:extLst>
      <p:ext uri="{BB962C8B-B14F-4D97-AF65-F5344CB8AC3E}">
        <p14:creationId xmlns:p14="http://schemas.microsoft.com/office/powerpoint/2010/main" val="1435001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82000">
              <a:schemeClr val="accent3">
                <a:lumMod val="45000"/>
                <a:lumOff val="55000"/>
              </a:schemeClr>
            </a:gs>
            <a:gs pos="95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24CCB-0515-5C48-B634-5552E43866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FE96D8-D2FD-7440-861C-7D840146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E71B7-35DE-3B4F-9CCE-F7C29B05D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30D4387D-AEB4-1742-852B-B9DC376492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F1B83B-FDF7-7543-BA31-E8634ECCA4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7F113-1753-AE48-A746-71A98A2ABED8}" type="slidenum">
              <a:rPr lang="en-US" smtClean="0"/>
              <a:t>‹#›</a:t>
            </a:fld>
            <a:endParaRPr lang="en-US"/>
          </a:p>
        </p:txBody>
      </p:sp>
    </p:spTree>
    <p:extLst>
      <p:ext uri="{BB962C8B-B14F-4D97-AF65-F5344CB8AC3E}">
        <p14:creationId xmlns:p14="http://schemas.microsoft.com/office/powerpoint/2010/main" val="2777851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jpe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10.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10.png"/><Relationship Id="rId7" Type="http://schemas.openxmlformats.org/officeDocument/2006/relationships/image" Target="../media/image450.png"/><Relationship Id="rId12" Type="http://schemas.openxmlformats.org/officeDocument/2006/relationships/image" Target="../media/image5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image" Target="../media/image490.png"/><Relationship Id="rId5" Type="http://schemas.openxmlformats.org/officeDocument/2006/relationships/image" Target="../media/image430.png"/><Relationship Id="rId10" Type="http://schemas.openxmlformats.org/officeDocument/2006/relationships/image" Target="../media/image480.png"/><Relationship Id="rId4" Type="http://schemas.openxmlformats.org/officeDocument/2006/relationships/image" Target="../media/image420.pn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chart" Target="../charts/chart5.xml"/></Relationships>
</file>

<file path=ppt/slides/_rels/slide34.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chart" Target="../charts/char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768C-FF7F-5844-AA62-65381B2A33D1}"/>
              </a:ext>
            </a:extLst>
          </p:cNvPr>
          <p:cNvSpPr>
            <a:spLocks noGrp="1"/>
          </p:cNvSpPr>
          <p:nvPr>
            <p:ph type="ctrTitle"/>
          </p:nvPr>
        </p:nvSpPr>
        <p:spPr>
          <a:xfrm>
            <a:off x="1524000" y="1122363"/>
            <a:ext cx="9144000" cy="1445739"/>
          </a:xfrm>
        </p:spPr>
        <p:txBody>
          <a:bodyPr>
            <a:normAutofit/>
          </a:bodyPr>
          <a:lstStyle/>
          <a:p>
            <a:r>
              <a:rPr lang="en-US" dirty="0"/>
              <a:t>INSPIRE</a:t>
            </a:r>
          </a:p>
        </p:txBody>
      </p:sp>
      <p:sp>
        <p:nvSpPr>
          <p:cNvPr id="3" name="Subtitle 2">
            <a:extLst>
              <a:ext uri="{FF2B5EF4-FFF2-40B4-BE49-F238E27FC236}">
                <a16:creationId xmlns:a16="http://schemas.microsoft.com/office/drawing/2014/main" id="{F98F2DD6-AEC9-5545-AE2C-BEA93B192508}"/>
              </a:ext>
            </a:extLst>
          </p:cNvPr>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B57F113-1753-AE48-A746-71A98A2ABED8}" type="slidenum">
              <a:rPr lang="en-US" smtClean="0"/>
              <a:t>1</a:t>
            </a:fld>
            <a:endParaRPr lang="en-US"/>
          </a:p>
        </p:txBody>
      </p:sp>
    </p:spTree>
    <p:extLst>
      <p:ext uri="{BB962C8B-B14F-4D97-AF65-F5344CB8AC3E}">
        <p14:creationId xmlns:p14="http://schemas.microsoft.com/office/powerpoint/2010/main" val="5818332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5DEE66-40AC-F542-B0CD-D08C19D14A5B}"/>
              </a:ext>
            </a:extLst>
          </p:cNvPr>
          <p:cNvPicPr>
            <a:picLocks noChangeAspect="1"/>
          </p:cNvPicPr>
          <p:nvPr/>
        </p:nvPicPr>
        <p:blipFill>
          <a:blip r:embed="rId3"/>
          <a:stretch>
            <a:fillRect/>
          </a:stretch>
        </p:blipFill>
        <p:spPr>
          <a:xfrm>
            <a:off x="1837944" y="1929384"/>
            <a:ext cx="8022336" cy="3733800"/>
          </a:xfrm>
          <a:prstGeom prst="rect">
            <a:avLst/>
          </a:prstGeom>
        </p:spPr>
      </p:pic>
      <p:sp>
        <p:nvSpPr>
          <p:cNvPr id="2" name="Title 1">
            <a:extLst>
              <a:ext uri="{FF2B5EF4-FFF2-40B4-BE49-F238E27FC236}">
                <a16:creationId xmlns:a16="http://schemas.microsoft.com/office/drawing/2014/main" id="{64C2790C-9A6A-3642-8D37-7E61781A320D}"/>
              </a:ext>
            </a:extLst>
          </p:cNvPr>
          <p:cNvSpPr>
            <a:spLocks noGrp="1"/>
          </p:cNvSpPr>
          <p:nvPr>
            <p:ph type="title"/>
          </p:nvPr>
        </p:nvSpPr>
        <p:spPr/>
        <p:txBody>
          <a:bodyPr>
            <a:normAutofit/>
          </a:bodyPr>
          <a:lstStyle/>
          <a:p>
            <a:r>
              <a:rPr lang="en-US" dirty="0"/>
              <a:t>The Mask RCNN – The Network Head Branch</a:t>
            </a:r>
          </a:p>
        </p:txBody>
      </p:sp>
      <p:sp>
        <p:nvSpPr>
          <p:cNvPr id="6" name="Line Callout 2 5">
            <a:extLst>
              <a:ext uri="{FF2B5EF4-FFF2-40B4-BE49-F238E27FC236}">
                <a16:creationId xmlns:a16="http://schemas.microsoft.com/office/drawing/2014/main" id="{7216B445-058E-CD47-8883-7D095F0AF19A}"/>
              </a:ext>
            </a:extLst>
          </p:cNvPr>
          <p:cNvSpPr/>
          <p:nvPr/>
        </p:nvSpPr>
        <p:spPr>
          <a:xfrm>
            <a:off x="10139000" y="1768005"/>
            <a:ext cx="1786940" cy="2100997"/>
          </a:xfrm>
          <a:prstGeom prst="borderCallout2">
            <a:avLst>
              <a:gd name="adj1" fmla="val 12879"/>
              <a:gd name="adj2" fmla="val 467"/>
              <a:gd name="adj3" fmla="val 11924"/>
              <a:gd name="adj4" fmla="val -62449"/>
              <a:gd name="adj5" fmla="val 50395"/>
              <a:gd name="adj6" fmla="val -10212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Network Head Branch: </a:t>
            </a:r>
          </a:p>
          <a:p>
            <a:r>
              <a:rPr lang="en-US" sz="2000" dirty="0">
                <a:solidFill>
                  <a:schemeClr val="tx1"/>
                </a:solidFill>
              </a:rPr>
              <a:t>Performs classification and bounding box generation</a:t>
            </a:r>
          </a:p>
        </p:txBody>
      </p:sp>
      <p:sp>
        <p:nvSpPr>
          <p:cNvPr id="3" name="TextBox 2">
            <a:extLst>
              <a:ext uri="{FF2B5EF4-FFF2-40B4-BE49-F238E27FC236}">
                <a16:creationId xmlns:a16="http://schemas.microsoft.com/office/drawing/2014/main" id="{0E0CA724-3E45-054A-A2A5-32DE14CCE3A3}"/>
              </a:ext>
            </a:extLst>
          </p:cNvPr>
          <p:cNvSpPr txBox="1"/>
          <p:nvPr/>
        </p:nvSpPr>
        <p:spPr>
          <a:xfrm>
            <a:off x="6910939" y="2818504"/>
            <a:ext cx="1828800" cy="1387736"/>
          </a:xfrm>
          <a:prstGeom prst="rect">
            <a:avLst/>
          </a:prstGeom>
          <a:noFill/>
          <a:ln w="25400">
            <a:solidFill>
              <a:srgbClr val="C00000"/>
            </a:solidFill>
            <a:prstDash val="sysDash"/>
          </a:ln>
        </p:spPr>
        <p:txBody>
          <a:bodyPr wrap="square" rtlCol="0">
            <a:spAutoFit/>
          </a:bodyPr>
          <a:lstStyle/>
          <a:p>
            <a:endParaRPr lang="en-US" dirty="0"/>
          </a:p>
        </p:txBody>
      </p:sp>
      <p:sp>
        <p:nvSpPr>
          <p:cNvPr id="4" name="Slide Number Placeholder 3"/>
          <p:cNvSpPr>
            <a:spLocks noGrp="1"/>
          </p:cNvSpPr>
          <p:nvPr>
            <p:ph type="sldNum" sz="quarter" idx="12"/>
          </p:nvPr>
        </p:nvSpPr>
        <p:spPr/>
        <p:txBody>
          <a:bodyPr/>
          <a:lstStyle/>
          <a:p>
            <a:fld id="{5B57F113-1753-AE48-A746-71A98A2ABED8}" type="slidenum">
              <a:rPr lang="en-US" smtClean="0"/>
              <a:t>10</a:t>
            </a:fld>
            <a:endParaRPr lang="en-US"/>
          </a:p>
        </p:txBody>
      </p:sp>
    </p:spTree>
    <p:extLst>
      <p:ext uri="{BB962C8B-B14F-4D97-AF65-F5344CB8AC3E}">
        <p14:creationId xmlns:p14="http://schemas.microsoft.com/office/powerpoint/2010/main" val="24056152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A3B062-B7C2-4C4E-94DB-319CD57F68A5}"/>
              </a:ext>
            </a:extLst>
          </p:cNvPr>
          <p:cNvPicPr>
            <a:picLocks noChangeAspect="1"/>
          </p:cNvPicPr>
          <p:nvPr/>
        </p:nvPicPr>
        <p:blipFill>
          <a:blip r:embed="rId3"/>
          <a:stretch>
            <a:fillRect/>
          </a:stretch>
        </p:blipFill>
        <p:spPr>
          <a:xfrm>
            <a:off x="1837944" y="1929384"/>
            <a:ext cx="8022336" cy="3733800"/>
          </a:xfrm>
          <a:prstGeom prst="rect">
            <a:avLst/>
          </a:prstGeom>
        </p:spPr>
      </p:pic>
      <p:sp>
        <p:nvSpPr>
          <p:cNvPr id="2" name="Title 1">
            <a:extLst>
              <a:ext uri="{FF2B5EF4-FFF2-40B4-BE49-F238E27FC236}">
                <a16:creationId xmlns:a16="http://schemas.microsoft.com/office/drawing/2014/main" id="{64C2790C-9A6A-3642-8D37-7E61781A320D}"/>
              </a:ext>
            </a:extLst>
          </p:cNvPr>
          <p:cNvSpPr>
            <a:spLocks noGrp="1"/>
          </p:cNvSpPr>
          <p:nvPr>
            <p:ph type="title"/>
          </p:nvPr>
        </p:nvSpPr>
        <p:spPr/>
        <p:txBody>
          <a:bodyPr>
            <a:normAutofit/>
          </a:bodyPr>
          <a:lstStyle/>
          <a:p>
            <a:r>
              <a:rPr lang="en-US" dirty="0"/>
              <a:t>The Mask RCNN – The Network Head Branch</a:t>
            </a:r>
          </a:p>
        </p:txBody>
      </p:sp>
      <p:sp>
        <p:nvSpPr>
          <p:cNvPr id="6" name="Line Callout 2 5">
            <a:extLst>
              <a:ext uri="{FF2B5EF4-FFF2-40B4-BE49-F238E27FC236}">
                <a16:creationId xmlns:a16="http://schemas.microsoft.com/office/drawing/2014/main" id="{7216B445-058E-CD47-8883-7D095F0AF19A}"/>
              </a:ext>
            </a:extLst>
          </p:cNvPr>
          <p:cNvSpPr/>
          <p:nvPr/>
        </p:nvSpPr>
        <p:spPr>
          <a:xfrm>
            <a:off x="10271521" y="3988333"/>
            <a:ext cx="1786940" cy="2100997"/>
          </a:xfrm>
          <a:prstGeom prst="borderCallout2">
            <a:avLst>
              <a:gd name="adj1" fmla="val 86046"/>
              <a:gd name="adj2" fmla="val -1758"/>
              <a:gd name="adj3" fmla="val 85092"/>
              <a:gd name="adj4" fmla="val -62449"/>
              <a:gd name="adj5" fmla="val 67425"/>
              <a:gd name="adj6" fmla="val -10360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Mask Branch: </a:t>
            </a:r>
          </a:p>
          <a:p>
            <a:r>
              <a:rPr lang="en-US" sz="2000" dirty="0">
                <a:solidFill>
                  <a:schemeClr val="tx1"/>
                </a:solidFill>
              </a:rPr>
              <a:t>Generates object instance masks</a:t>
            </a:r>
          </a:p>
        </p:txBody>
      </p:sp>
      <p:sp>
        <p:nvSpPr>
          <p:cNvPr id="4" name="Rectangle 3">
            <a:extLst>
              <a:ext uri="{FF2B5EF4-FFF2-40B4-BE49-F238E27FC236}">
                <a16:creationId xmlns:a16="http://schemas.microsoft.com/office/drawing/2014/main" id="{7F5E9651-1B3A-C64C-B3BF-2434DC7B4775}"/>
              </a:ext>
            </a:extLst>
          </p:cNvPr>
          <p:cNvSpPr/>
          <p:nvPr/>
        </p:nvSpPr>
        <p:spPr>
          <a:xfrm>
            <a:off x="6909266" y="4267200"/>
            <a:ext cx="1830473" cy="1113183"/>
          </a:xfrm>
          <a:prstGeom prst="rect">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5B57F113-1753-AE48-A746-71A98A2ABED8}" type="slidenum">
              <a:rPr lang="en-US" smtClean="0"/>
              <a:t>11</a:t>
            </a:fld>
            <a:endParaRPr lang="en-US"/>
          </a:p>
        </p:txBody>
      </p:sp>
    </p:spTree>
    <p:extLst>
      <p:ext uri="{BB962C8B-B14F-4D97-AF65-F5344CB8AC3E}">
        <p14:creationId xmlns:p14="http://schemas.microsoft.com/office/powerpoint/2010/main" val="3476445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E36D6-3E08-B145-B4E8-15BC27BF82C3}"/>
              </a:ext>
            </a:extLst>
          </p:cNvPr>
          <p:cNvSpPr>
            <a:spLocks noGrp="1"/>
          </p:cNvSpPr>
          <p:nvPr>
            <p:ph type="title"/>
          </p:nvPr>
        </p:nvSpPr>
        <p:spPr/>
        <p:txBody>
          <a:bodyPr/>
          <a:lstStyle/>
          <a:p>
            <a:r>
              <a:rPr lang="en-US" dirty="0"/>
              <a:t>What is COCO?</a:t>
            </a:r>
          </a:p>
        </p:txBody>
      </p:sp>
      <p:sp>
        <p:nvSpPr>
          <p:cNvPr id="3" name="Content Placeholder 2">
            <a:extLst>
              <a:ext uri="{FF2B5EF4-FFF2-40B4-BE49-F238E27FC236}">
                <a16:creationId xmlns:a16="http://schemas.microsoft.com/office/drawing/2014/main" id="{A385DF5A-2B00-8646-8A14-7CA7417C4105}"/>
              </a:ext>
            </a:extLst>
          </p:cNvPr>
          <p:cNvSpPr>
            <a:spLocks noGrp="1"/>
          </p:cNvSpPr>
          <p:nvPr>
            <p:ph idx="1"/>
          </p:nvPr>
        </p:nvSpPr>
        <p:spPr/>
        <p:txBody>
          <a:bodyPr/>
          <a:lstStyle/>
          <a:p>
            <a:r>
              <a:rPr lang="en-US" dirty="0"/>
              <a:t>COCO Dataset - Large Public Dataset</a:t>
            </a:r>
          </a:p>
          <a:p>
            <a:pPr marL="0" indent="0">
              <a:buNone/>
            </a:pPr>
            <a:endParaRPr lang="en-US" dirty="0"/>
          </a:p>
          <a:p>
            <a:pPr marL="0" indent="0">
              <a:buNone/>
            </a:pPr>
            <a:endParaRPr lang="en-US" dirty="0"/>
          </a:p>
          <a:p>
            <a:pPr marL="0" indent="0">
              <a:buNone/>
            </a:pPr>
            <a:endParaRPr lang="en-US" dirty="0"/>
          </a:p>
          <a:p>
            <a:r>
              <a:rPr lang="en-US" dirty="0"/>
              <a:t>COCO dataset</a:t>
            </a:r>
          </a:p>
          <a:p>
            <a:pPr lvl="1"/>
            <a:r>
              <a:rPr lang="en-US" dirty="0"/>
              <a:t>120,000+ labeled images</a:t>
            </a:r>
          </a:p>
          <a:p>
            <a:pPr lvl="1"/>
            <a:r>
              <a:rPr lang="en-US" dirty="0"/>
              <a:t>1.5 millions of object instances </a:t>
            </a:r>
          </a:p>
          <a:p>
            <a:pPr lvl="1"/>
            <a:r>
              <a:rPr lang="en-US" dirty="0"/>
              <a:t>80 categories</a:t>
            </a:r>
          </a:p>
          <a:p>
            <a:pPr marL="0" indent="0">
              <a:buNone/>
            </a:pPr>
            <a:endParaRPr lang="en-US" dirty="0"/>
          </a:p>
          <a:p>
            <a:r>
              <a:rPr lang="en-US" dirty="0"/>
              <a:t>Benefits</a:t>
            </a:r>
          </a:p>
          <a:p>
            <a:pPr marL="742950" lvl="1" indent="-285750"/>
            <a:r>
              <a:rPr lang="en-US" dirty="0"/>
              <a:t>No need to train the entire network from scratch</a:t>
            </a:r>
          </a:p>
          <a:p>
            <a:pPr marL="742950" lvl="1" indent="-285750"/>
            <a:r>
              <a:rPr lang="en-US" dirty="0"/>
              <a:t>Gain knowledge from large dataset, which is used as initial weights</a:t>
            </a:r>
          </a:p>
          <a:p>
            <a:pPr marL="742950" lvl="1" indent="-285750"/>
            <a:r>
              <a:rPr lang="en-US" dirty="0"/>
              <a:t>Refine only a few layers</a:t>
            </a:r>
          </a:p>
        </p:txBody>
      </p:sp>
      <p:pic>
        <p:nvPicPr>
          <p:cNvPr id="5" name="Picture 4">
            <a:extLst>
              <a:ext uri="{FF2B5EF4-FFF2-40B4-BE49-F238E27FC236}">
                <a16:creationId xmlns:a16="http://schemas.microsoft.com/office/drawing/2014/main" id="{C976AC68-C70D-584D-81DD-C0326501AD17}"/>
              </a:ext>
            </a:extLst>
          </p:cNvPr>
          <p:cNvPicPr>
            <a:picLocks noChangeAspect="1"/>
          </p:cNvPicPr>
          <p:nvPr/>
        </p:nvPicPr>
        <p:blipFill rotWithShape="1">
          <a:blip r:embed="rId2"/>
          <a:srcRect t="32224"/>
          <a:stretch/>
        </p:blipFill>
        <p:spPr>
          <a:xfrm>
            <a:off x="4411579" y="1769546"/>
            <a:ext cx="2951748" cy="1097548"/>
          </a:xfrm>
          <a:prstGeom prst="rect">
            <a:avLst/>
          </a:prstGeom>
        </p:spPr>
      </p:pic>
      <p:pic>
        <p:nvPicPr>
          <p:cNvPr id="6" name="Picture 5">
            <a:extLst>
              <a:ext uri="{FF2B5EF4-FFF2-40B4-BE49-F238E27FC236}">
                <a16:creationId xmlns:a16="http://schemas.microsoft.com/office/drawing/2014/main" id="{82D7122D-3035-6448-808D-3F237B824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021" y="3252681"/>
            <a:ext cx="5670729" cy="1826036"/>
          </a:xfrm>
          <a:prstGeom prst="rect">
            <a:avLst/>
          </a:prstGeom>
        </p:spPr>
      </p:pic>
      <p:sp>
        <p:nvSpPr>
          <p:cNvPr id="4" name="Slide Number Placeholder 3"/>
          <p:cNvSpPr>
            <a:spLocks noGrp="1"/>
          </p:cNvSpPr>
          <p:nvPr>
            <p:ph type="sldNum" sz="quarter" idx="12"/>
          </p:nvPr>
        </p:nvSpPr>
        <p:spPr/>
        <p:txBody>
          <a:bodyPr/>
          <a:lstStyle/>
          <a:p>
            <a:fld id="{5B57F113-1753-AE48-A746-71A98A2ABED8}" type="slidenum">
              <a:rPr lang="en-US" smtClean="0"/>
              <a:t>12</a:t>
            </a:fld>
            <a:endParaRPr lang="en-US"/>
          </a:p>
        </p:txBody>
      </p:sp>
    </p:spTree>
    <p:extLst>
      <p:ext uri="{BB962C8B-B14F-4D97-AF65-F5344CB8AC3E}">
        <p14:creationId xmlns:p14="http://schemas.microsoft.com/office/powerpoint/2010/main" val="118234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2870-0370-B44A-A760-47D8B8453147}"/>
              </a:ext>
            </a:extLst>
          </p:cNvPr>
          <p:cNvSpPr>
            <a:spLocks noGrp="1"/>
          </p:cNvSpPr>
          <p:nvPr>
            <p:ph type="title"/>
          </p:nvPr>
        </p:nvSpPr>
        <p:spPr/>
        <p:txBody>
          <a:bodyPr/>
          <a:lstStyle/>
          <a:p>
            <a:r>
              <a:rPr lang="en-US" dirty="0"/>
              <a:t>Small Initial Training Dataset</a:t>
            </a:r>
          </a:p>
        </p:txBody>
      </p:sp>
      <p:sp>
        <p:nvSpPr>
          <p:cNvPr id="3" name="Content Placeholder 2">
            <a:extLst>
              <a:ext uri="{FF2B5EF4-FFF2-40B4-BE49-F238E27FC236}">
                <a16:creationId xmlns:a16="http://schemas.microsoft.com/office/drawing/2014/main" id="{A63A92C1-EA2F-6E4F-B880-46CF8F92F698}"/>
              </a:ext>
            </a:extLst>
          </p:cNvPr>
          <p:cNvSpPr>
            <a:spLocks noGrp="1"/>
          </p:cNvSpPr>
          <p:nvPr>
            <p:ph idx="1"/>
          </p:nvPr>
        </p:nvSpPr>
        <p:spPr/>
        <p:txBody>
          <a:bodyPr/>
          <a:lstStyle/>
          <a:p>
            <a:r>
              <a:rPr lang="en-US" dirty="0"/>
              <a:t>Training datasets: 40 images containing 482 labeled objects in 10 categories</a:t>
            </a:r>
          </a:p>
          <a:p>
            <a:endParaRPr lang="en-US" dirty="0"/>
          </a:p>
        </p:txBody>
      </p:sp>
      <p:sp>
        <p:nvSpPr>
          <p:cNvPr id="4" name="TextBox 3">
            <a:extLst>
              <a:ext uri="{FF2B5EF4-FFF2-40B4-BE49-F238E27FC236}">
                <a16:creationId xmlns:a16="http://schemas.microsoft.com/office/drawing/2014/main" id="{8098652B-C966-4842-A25E-E18DE12657E9}"/>
              </a:ext>
            </a:extLst>
          </p:cNvPr>
          <p:cNvSpPr txBox="1"/>
          <p:nvPr/>
        </p:nvSpPr>
        <p:spPr>
          <a:xfrm>
            <a:off x="6236216" y="2164465"/>
            <a:ext cx="3443313" cy="4339650"/>
          </a:xfrm>
          <a:prstGeom prst="rect">
            <a:avLst/>
          </a:prstGeom>
          <a:noFill/>
        </p:spPr>
        <p:txBody>
          <a:bodyPr wrap="square" rtlCol="0">
            <a:spAutoFit/>
          </a:bodyPr>
          <a:lstStyle/>
          <a:p>
            <a:r>
              <a:rPr lang="en-US" sz="2400" dirty="0"/>
              <a:t>10 classes of objects</a:t>
            </a:r>
          </a:p>
          <a:p>
            <a:endParaRPr lang="en-US" sz="800" dirty="0"/>
          </a:p>
          <a:p>
            <a:r>
              <a:rPr lang="en-US" sz="2400" dirty="0"/>
              <a:t> 1) Barrier</a:t>
            </a:r>
          </a:p>
          <a:p>
            <a:r>
              <a:rPr lang="en-US" sz="2400" dirty="0"/>
              <a:t> 2) Slab</a:t>
            </a:r>
          </a:p>
          <a:p>
            <a:r>
              <a:rPr lang="en-US" sz="2400" dirty="0"/>
              <a:t> 3) Bearing</a:t>
            </a:r>
          </a:p>
          <a:p>
            <a:r>
              <a:rPr lang="en-US" sz="2400" dirty="0"/>
              <a:t> 4) Pier</a:t>
            </a:r>
          </a:p>
          <a:p>
            <a:r>
              <a:rPr lang="en-US" sz="2400" dirty="0"/>
              <a:t> 5) Pier cap</a:t>
            </a:r>
          </a:p>
          <a:p>
            <a:r>
              <a:rPr lang="en-US" sz="2400" dirty="0"/>
              <a:t> 6) Pier wall</a:t>
            </a:r>
          </a:p>
          <a:p>
            <a:r>
              <a:rPr lang="en-US" sz="2400" dirty="0"/>
              <a:t> 7) Rivet</a:t>
            </a:r>
          </a:p>
          <a:p>
            <a:r>
              <a:rPr lang="en-US" sz="2400" dirty="0"/>
              <a:t> 8) Truss</a:t>
            </a:r>
          </a:p>
          <a:p>
            <a:r>
              <a:rPr lang="en-US" sz="2400" dirty="0"/>
              <a:t> 9) Bracket</a:t>
            </a:r>
          </a:p>
          <a:p>
            <a:r>
              <a:rPr lang="en-US" sz="2400" dirty="0"/>
              <a:t> 10) Joint</a:t>
            </a:r>
          </a:p>
        </p:txBody>
      </p:sp>
      <p:pic>
        <p:nvPicPr>
          <p:cNvPr id="6" name="Picture 5">
            <a:extLst>
              <a:ext uri="{FF2B5EF4-FFF2-40B4-BE49-F238E27FC236}">
                <a16:creationId xmlns:a16="http://schemas.microsoft.com/office/drawing/2014/main" id="{35FF95FE-07A2-584E-BE97-3A943E65FE1F}"/>
              </a:ext>
            </a:extLst>
          </p:cNvPr>
          <p:cNvPicPr>
            <a:picLocks noChangeAspect="1"/>
          </p:cNvPicPr>
          <p:nvPr/>
        </p:nvPicPr>
        <p:blipFill>
          <a:blip r:embed="rId2"/>
          <a:stretch>
            <a:fillRect/>
          </a:stretch>
        </p:blipFill>
        <p:spPr>
          <a:xfrm>
            <a:off x="4369075" y="3318792"/>
            <a:ext cx="727707" cy="1199270"/>
          </a:xfrm>
          <a:prstGeom prst="rect">
            <a:avLst/>
          </a:prstGeom>
        </p:spPr>
      </p:pic>
      <p:pic>
        <p:nvPicPr>
          <p:cNvPr id="7" name="Picture 6">
            <a:extLst>
              <a:ext uri="{FF2B5EF4-FFF2-40B4-BE49-F238E27FC236}">
                <a16:creationId xmlns:a16="http://schemas.microsoft.com/office/drawing/2014/main" id="{06B48041-A7A6-2246-BF39-E4F5F54F5E76}"/>
              </a:ext>
            </a:extLst>
          </p:cNvPr>
          <p:cNvPicPr>
            <a:picLocks noChangeAspect="1"/>
          </p:cNvPicPr>
          <p:nvPr/>
        </p:nvPicPr>
        <p:blipFill>
          <a:blip r:embed="rId3"/>
          <a:stretch>
            <a:fillRect/>
          </a:stretch>
        </p:blipFill>
        <p:spPr>
          <a:xfrm>
            <a:off x="3550614" y="4518062"/>
            <a:ext cx="752503" cy="822763"/>
          </a:xfrm>
          <a:prstGeom prst="rect">
            <a:avLst/>
          </a:prstGeom>
        </p:spPr>
      </p:pic>
      <p:pic>
        <p:nvPicPr>
          <p:cNvPr id="8" name="Picture 7">
            <a:extLst>
              <a:ext uri="{FF2B5EF4-FFF2-40B4-BE49-F238E27FC236}">
                <a16:creationId xmlns:a16="http://schemas.microsoft.com/office/drawing/2014/main" id="{456AEDBF-207A-5449-B854-DB7D8B267E08}"/>
              </a:ext>
            </a:extLst>
          </p:cNvPr>
          <p:cNvPicPr>
            <a:picLocks noChangeAspect="1"/>
          </p:cNvPicPr>
          <p:nvPr/>
        </p:nvPicPr>
        <p:blipFill>
          <a:blip r:embed="rId4"/>
          <a:stretch>
            <a:fillRect/>
          </a:stretch>
        </p:blipFill>
        <p:spPr>
          <a:xfrm>
            <a:off x="5105767" y="2236744"/>
            <a:ext cx="897756" cy="2529605"/>
          </a:xfrm>
          <a:prstGeom prst="rect">
            <a:avLst/>
          </a:prstGeom>
        </p:spPr>
      </p:pic>
      <p:pic>
        <p:nvPicPr>
          <p:cNvPr id="9" name="Picture 8">
            <a:extLst>
              <a:ext uri="{FF2B5EF4-FFF2-40B4-BE49-F238E27FC236}">
                <a16:creationId xmlns:a16="http://schemas.microsoft.com/office/drawing/2014/main" id="{D8057B8B-6F4C-A34F-8CB9-3874471805AC}"/>
              </a:ext>
            </a:extLst>
          </p:cNvPr>
          <p:cNvPicPr>
            <a:picLocks noChangeAspect="1"/>
          </p:cNvPicPr>
          <p:nvPr/>
        </p:nvPicPr>
        <p:blipFill>
          <a:blip r:embed="rId5"/>
          <a:stretch>
            <a:fillRect/>
          </a:stretch>
        </p:blipFill>
        <p:spPr>
          <a:xfrm>
            <a:off x="2576810" y="4518062"/>
            <a:ext cx="933245" cy="822763"/>
          </a:xfrm>
          <a:prstGeom prst="rect">
            <a:avLst/>
          </a:prstGeom>
        </p:spPr>
      </p:pic>
      <p:pic>
        <p:nvPicPr>
          <p:cNvPr id="10" name="Picture 9">
            <a:extLst>
              <a:ext uri="{FF2B5EF4-FFF2-40B4-BE49-F238E27FC236}">
                <a16:creationId xmlns:a16="http://schemas.microsoft.com/office/drawing/2014/main" id="{77EB38DB-5ADE-BD40-A94F-AE923C5BA8D9}"/>
              </a:ext>
            </a:extLst>
          </p:cNvPr>
          <p:cNvPicPr>
            <a:picLocks noChangeAspect="1"/>
          </p:cNvPicPr>
          <p:nvPr/>
        </p:nvPicPr>
        <p:blipFill>
          <a:blip r:embed="rId6"/>
          <a:stretch>
            <a:fillRect/>
          </a:stretch>
        </p:blipFill>
        <p:spPr>
          <a:xfrm>
            <a:off x="4397887" y="4571410"/>
            <a:ext cx="677856" cy="1657459"/>
          </a:xfrm>
          <a:prstGeom prst="rect">
            <a:avLst/>
          </a:prstGeom>
        </p:spPr>
      </p:pic>
      <p:pic>
        <p:nvPicPr>
          <p:cNvPr id="11" name="Picture 10">
            <a:extLst>
              <a:ext uri="{FF2B5EF4-FFF2-40B4-BE49-F238E27FC236}">
                <a16:creationId xmlns:a16="http://schemas.microsoft.com/office/drawing/2014/main" id="{5AE543E1-9FCD-414E-A365-3E5B8E19FFA3}"/>
              </a:ext>
            </a:extLst>
          </p:cNvPr>
          <p:cNvPicPr>
            <a:picLocks noChangeAspect="1"/>
          </p:cNvPicPr>
          <p:nvPr/>
        </p:nvPicPr>
        <p:blipFill>
          <a:blip r:embed="rId7"/>
          <a:stretch>
            <a:fillRect/>
          </a:stretch>
        </p:blipFill>
        <p:spPr>
          <a:xfrm>
            <a:off x="2601779" y="3309500"/>
            <a:ext cx="1712422" cy="1117123"/>
          </a:xfrm>
          <a:prstGeom prst="rect">
            <a:avLst/>
          </a:prstGeom>
        </p:spPr>
      </p:pic>
      <p:pic>
        <p:nvPicPr>
          <p:cNvPr id="14" name="Picture 13">
            <a:extLst>
              <a:ext uri="{FF2B5EF4-FFF2-40B4-BE49-F238E27FC236}">
                <a16:creationId xmlns:a16="http://schemas.microsoft.com/office/drawing/2014/main" id="{F7FB611B-681D-FF47-9465-625F186E0AD6}"/>
              </a:ext>
            </a:extLst>
          </p:cNvPr>
          <p:cNvPicPr>
            <a:picLocks noChangeAspect="1"/>
          </p:cNvPicPr>
          <p:nvPr/>
        </p:nvPicPr>
        <p:blipFill>
          <a:blip r:embed="rId8"/>
          <a:stretch>
            <a:fillRect/>
          </a:stretch>
        </p:blipFill>
        <p:spPr>
          <a:xfrm>
            <a:off x="2508715" y="5392169"/>
            <a:ext cx="1848612" cy="836700"/>
          </a:xfrm>
          <a:prstGeom prst="rect">
            <a:avLst/>
          </a:prstGeom>
        </p:spPr>
      </p:pic>
      <p:pic>
        <p:nvPicPr>
          <p:cNvPr id="15" name="Picture 14">
            <a:extLst>
              <a:ext uri="{FF2B5EF4-FFF2-40B4-BE49-F238E27FC236}">
                <a16:creationId xmlns:a16="http://schemas.microsoft.com/office/drawing/2014/main" id="{C60D2563-72B6-E141-8654-940514E38AE7}"/>
              </a:ext>
            </a:extLst>
          </p:cNvPr>
          <p:cNvPicPr>
            <a:picLocks noChangeAspect="1"/>
          </p:cNvPicPr>
          <p:nvPr/>
        </p:nvPicPr>
        <p:blipFill>
          <a:blip r:embed="rId9"/>
          <a:stretch>
            <a:fillRect/>
          </a:stretch>
        </p:blipFill>
        <p:spPr>
          <a:xfrm>
            <a:off x="2561190" y="2236744"/>
            <a:ext cx="2535592" cy="1028700"/>
          </a:xfrm>
          <a:prstGeom prst="rect">
            <a:avLst/>
          </a:prstGeom>
        </p:spPr>
      </p:pic>
      <p:pic>
        <p:nvPicPr>
          <p:cNvPr id="16" name="Picture 15">
            <a:extLst>
              <a:ext uri="{FF2B5EF4-FFF2-40B4-BE49-F238E27FC236}">
                <a16:creationId xmlns:a16="http://schemas.microsoft.com/office/drawing/2014/main" id="{9706D4B4-9A15-4D4B-9A0C-0307C30F7633}"/>
              </a:ext>
            </a:extLst>
          </p:cNvPr>
          <p:cNvPicPr>
            <a:picLocks noChangeAspect="1"/>
          </p:cNvPicPr>
          <p:nvPr/>
        </p:nvPicPr>
        <p:blipFill>
          <a:blip r:embed="rId10"/>
          <a:stretch>
            <a:fillRect/>
          </a:stretch>
        </p:blipFill>
        <p:spPr>
          <a:xfrm>
            <a:off x="5105767" y="4766350"/>
            <a:ext cx="921285" cy="1462520"/>
          </a:xfrm>
          <a:prstGeom prst="rect">
            <a:avLst/>
          </a:prstGeom>
        </p:spPr>
      </p:pic>
      <p:sp>
        <p:nvSpPr>
          <p:cNvPr id="5" name="Slide Number Placeholder 4"/>
          <p:cNvSpPr>
            <a:spLocks noGrp="1"/>
          </p:cNvSpPr>
          <p:nvPr>
            <p:ph type="sldNum" sz="quarter" idx="12"/>
          </p:nvPr>
        </p:nvSpPr>
        <p:spPr/>
        <p:txBody>
          <a:bodyPr/>
          <a:lstStyle/>
          <a:p>
            <a:fld id="{5B57F113-1753-AE48-A746-71A98A2ABED8}" type="slidenum">
              <a:rPr lang="en-US" smtClean="0"/>
              <a:t>13</a:t>
            </a:fld>
            <a:endParaRPr lang="en-US"/>
          </a:p>
        </p:txBody>
      </p:sp>
    </p:spTree>
    <p:extLst>
      <p:ext uri="{BB962C8B-B14F-4D97-AF65-F5344CB8AC3E}">
        <p14:creationId xmlns:p14="http://schemas.microsoft.com/office/powerpoint/2010/main" val="233542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EE76-3842-9540-A5A0-95D0B6D8A3CE}"/>
              </a:ext>
            </a:extLst>
          </p:cNvPr>
          <p:cNvSpPr>
            <a:spLocks noGrp="1"/>
          </p:cNvSpPr>
          <p:nvPr>
            <p:ph type="title"/>
          </p:nvPr>
        </p:nvSpPr>
        <p:spPr/>
        <p:txBody>
          <a:bodyPr>
            <a:normAutofit/>
          </a:bodyPr>
          <a:lstStyle/>
          <a:p>
            <a:r>
              <a:rPr lang="en-US" dirty="0"/>
              <a:t>Fine-tune the Mask CNN using Transfer Learning</a:t>
            </a:r>
          </a:p>
        </p:txBody>
      </p:sp>
      <p:sp>
        <p:nvSpPr>
          <p:cNvPr id="3" name="Content Placeholder 2">
            <a:extLst>
              <a:ext uri="{FF2B5EF4-FFF2-40B4-BE49-F238E27FC236}">
                <a16:creationId xmlns:a16="http://schemas.microsoft.com/office/drawing/2014/main" id="{613D63EB-94DC-3349-B974-D50BCD3B02C5}"/>
              </a:ext>
            </a:extLst>
          </p:cNvPr>
          <p:cNvSpPr>
            <a:spLocks noGrp="1"/>
          </p:cNvSpPr>
          <p:nvPr>
            <p:ph idx="1"/>
          </p:nvPr>
        </p:nvSpPr>
        <p:spPr/>
        <p:txBody>
          <a:bodyPr>
            <a:normAutofit/>
          </a:bodyPr>
          <a:lstStyle/>
          <a:p>
            <a:r>
              <a:rPr lang="en-US" dirty="0"/>
              <a:t>Two-stage processes</a:t>
            </a:r>
          </a:p>
          <a:p>
            <a:endParaRPr lang="en-US" dirty="0"/>
          </a:p>
          <a:p>
            <a:endParaRPr lang="en-US" dirty="0"/>
          </a:p>
          <a:p>
            <a:endParaRPr lang="en-US" dirty="0"/>
          </a:p>
          <a:p>
            <a:endParaRPr lang="en-US" dirty="0"/>
          </a:p>
          <a:p>
            <a:endParaRPr lang="en-US" dirty="0"/>
          </a:p>
          <a:p>
            <a:pPr marL="0" indent="0">
              <a:buNone/>
            </a:pPr>
            <a:endParaRPr lang="en-US" dirty="0"/>
          </a:p>
          <a:p>
            <a:pPr lvl="1"/>
            <a:r>
              <a:rPr lang="en-US" dirty="0"/>
              <a:t>Each epoch consists of 1000 iterations.</a:t>
            </a:r>
          </a:p>
          <a:p>
            <a:pPr lvl="1"/>
            <a:r>
              <a:rPr lang="en-US" dirty="0"/>
              <a:t>Stochastic gradient </a:t>
            </a:r>
            <a:r>
              <a:rPr lang="en-US" dirty="0" smtClean="0"/>
              <a:t>descent </a:t>
            </a:r>
            <a:r>
              <a:rPr lang="en-US" dirty="0"/>
              <a:t>is used as the optimizer.</a:t>
            </a:r>
          </a:p>
          <a:p>
            <a:r>
              <a:rPr lang="en-US" dirty="0"/>
              <a:t>2.90 GHz Intel Xeon W-2102 CPU with 4 CPU cores, 16GB of RAM, and a NVIDIA </a:t>
            </a:r>
            <a:r>
              <a:rPr lang="en-US" dirty="0" err="1"/>
              <a:t>Geforce</a:t>
            </a:r>
            <a:r>
              <a:rPr lang="en-US" dirty="0"/>
              <a:t> GTX 1080 </a:t>
            </a:r>
            <a:r>
              <a:rPr lang="en-US" dirty="0" err="1"/>
              <a:t>Ti</a:t>
            </a:r>
            <a:r>
              <a:rPr lang="en-US" dirty="0"/>
              <a:t> GPU</a:t>
            </a:r>
          </a:p>
          <a:p>
            <a:r>
              <a:rPr lang="en-US" dirty="0"/>
              <a:t>Took about 13.5 hours to complete</a:t>
            </a:r>
          </a:p>
          <a:p>
            <a:pPr marL="0" indent="0">
              <a:buNone/>
            </a:pPr>
            <a:endParaRPr lang="en-US" dirty="0"/>
          </a:p>
          <a:p>
            <a:endParaRPr lang="en-US" dirty="0"/>
          </a:p>
        </p:txBody>
      </p:sp>
      <p:graphicFrame>
        <p:nvGraphicFramePr>
          <p:cNvPr id="4" name="Table 3">
            <a:extLst>
              <a:ext uri="{FF2B5EF4-FFF2-40B4-BE49-F238E27FC236}">
                <a16:creationId xmlns:a16="http://schemas.microsoft.com/office/drawing/2014/main" id="{B0796D37-5E1A-724C-B2AC-B03AC56DC4F6}"/>
              </a:ext>
            </a:extLst>
          </p:cNvPr>
          <p:cNvGraphicFramePr>
            <a:graphicFrameLocks noGrp="1"/>
          </p:cNvGraphicFramePr>
          <p:nvPr>
            <p:extLst>
              <p:ext uri="{D42A27DB-BD31-4B8C-83A1-F6EECF244321}">
                <p14:modId xmlns:p14="http://schemas.microsoft.com/office/powerpoint/2010/main" val="3953549325"/>
              </p:ext>
            </p:extLst>
          </p:nvPr>
        </p:nvGraphicFramePr>
        <p:xfrm>
          <a:off x="1524846" y="2052548"/>
          <a:ext cx="8532707" cy="2139060"/>
        </p:xfrm>
        <a:graphic>
          <a:graphicData uri="http://schemas.openxmlformats.org/drawingml/2006/table">
            <a:tbl>
              <a:tblPr firstRow="1" bandRow="1">
                <a:tableStyleId>{073A0DAA-6AF3-43AB-8588-CEC1D06C72B9}</a:tableStyleId>
              </a:tblPr>
              <a:tblGrid>
                <a:gridCol w="2044294">
                  <a:extLst>
                    <a:ext uri="{9D8B030D-6E8A-4147-A177-3AD203B41FA5}">
                      <a16:colId xmlns:a16="http://schemas.microsoft.com/office/drawing/2014/main" val="2546376317"/>
                    </a:ext>
                  </a:extLst>
                </a:gridCol>
                <a:gridCol w="2932413">
                  <a:extLst>
                    <a:ext uri="{9D8B030D-6E8A-4147-A177-3AD203B41FA5}">
                      <a16:colId xmlns:a16="http://schemas.microsoft.com/office/drawing/2014/main" val="714559884"/>
                    </a:ext>
                  </a:extLst>
                </a:gridCol>
                <a:gridCol w="3556000">
                  <a:extLst>
                    <a:ext uri="{9D8B030D-6E8A-4147-A177-3AD203B41FA5}">
                      <a16:colId xmlns:a16="http://schemas.microsoft.com/office/drawing/2014/main" val="2253694968"/>
                    </a:ext>
                  </a:extLst>
                </a:gridCol>
              </a:tblGrid>
              <a:tr h="0">
                <a:tc>
                  <a:txBody>
                    <a:bodyPr/>
                    <a:lstStyle/>
                    <a:p>
                      <a:endParaRPr lang="en-US" dirty="0"/>
                    </a:p>
                  </a:txBody>
                  <a:tcPr/>
                </a:tc>
                <a:tc>
                  <a:txBody>
                    <a:bodyPr/>
                    <a:lstStyle/>
                    <a:p>
                      <a:pPr algn="ctr"/>
                      <a:r>
                        <a:rPr lang="en-US" dirty="0"/>
                        <a:t>Stage 1</a:t>
                      </a:r>
                    </a:p>
                  </a:txBody>
                  <a:tcPr/>
                </a:tc>
                <a:tc>
                  <a:txBody>
                    <a:bodyPr/>
                    <a:lstStyle/>
                    <a:p>
                      <a:pPr algn="ctr"/>
                      <a:r>
                        <a:rPr lang="en-US" dirty="0"/>
                        <a:t>Stage 2</a:t>
                      </a:r>
                    </a:p>
                  </a:txBody>
                  <a:tcPr/>
                </a:tc>
                <a:extLst>
                  <a:ext uri="{0D108BD9-81ED-4DB2-BD59-A6C34878D82A}">
                    <a16:rowId xmlns:a16="http://schemas.microsoft.com/office/drawing/2014/main" val="4159832605"/>
                  </a:ext>
                </a:extLst>
              </a:tr>
              <a:tr h="566610">
                <a:tc>
                  <a:txBody>
                    <a:bodyPr/>
                    <a:lstStyle/>
                    <a:p>
                      <a:r>
                        <a:rPr lang="en-US" dirty="0"/>
                        <a:t>Layers for training</a:t>
                      </a:r>
                    </a:p>
                  </a:txBody>
                  <a:tcPr anchor="ctr"/>
                </a:tc>
                <a:tc>
                  <a:txBody>
                    <a:bodyPr/>
                    <a:lstStyle/>
                    <a:p>
                      <a:pPr marL="285750" indent="-285750">
                        <a:buFont typeface="Arial" panose="020B0604020202020204" pitchFamily="34" charset="0"/>
                        <a:buChar char="•"/>
                      </a:pPr>
                      <a:r>
                        <a:rPr lang="en-US" dirty="0"/>
                        <a:t>Network head branch</a:t>
                      </a:r>
                    </a:p>
                    <a:p>
                      <a:pPr marL="285750" indent="-285750">
                        <a:buFont typeface="Arial" panose="020B0604020202020204" pitchFamily="34" charset="0"/>
                        <a:buChar char="•"/>
                      </a:pPr>
                      <a:r>
                        <a:rPr lang="en-US" dirty="0"/>
                        <a:t>Mask branch</a:t>
                      </a:r>
                    </a:p>
                  </a:txBody>
                  <a:tcPr/>
                </a:tc>
                <a:tc>
                  <a:txBody>
                    <a:bodyPr/>
                    <a:lstStyle/>
                    <a:p>
                      <a:pPr marL="285750" indent="-285750">
                        <a:buFont typeface="Arial" panose="020B0604020202020204" pitchFamily="34" charset="0"/>
                        <a:buChar char="•"/>
                      </a:pPr>
                      <a:r>
                        <a:rPr lang="en-US" dirty="0"/>
                        <a:t>Network head branch</a:t>
                      </a:r>
                    </a:p>
                    <a:p>
                      <a:pPr marL="285750" indent="-285750">
                        <a:buFont typeface="Arial" panose="020B0604020202020204" pitchFamily="34" charset="0"/>
                        <a:buChar char="•"/>
                      </a:pPr>
                      <a:r>
                        <a:rPr lang="en-US" dirty="0" err="1"/>
                        <a:t>ResNet</a:t>
                      </a:r>
                      <a:r>
                        <a:rPr lang="en-US" dirty="0"/>
                        <a:t> Backbone C5</a:t>
                      </a:r>
                    </a:p>
                  </a:txBody>
                  <a:tcPr/>
                </a:tc>
                <a:extLst>
                  <a:ext uri="{0D108BD9-81ED-4DB2-BD59-A6C34878D82A}">
                    <a16:rowId xmlns:a16="http://schemas.microsoft.com/office/drawing/2014/main" val="4203294149"/>
                  </a:ext>
                </a:extLst>
              </a:tr>
              <a:tr h="566610">
                <a:tc>
                  <a:txBody>
                    <a:bodyPr/>
                    <a:lstStyle/>
                    <a:p>
                      <a:r>
                        <a:rPr lang="en-US" dirty="0"/>
                        <a:t># epochs*</a:t>
                      </a:r>
                    </a:p>
                  </a:txBody>
                  <a:tcPr anchor="ctr"/>
                </a:tc>
                <a:tc>
                  <a:txBody>
                    <a:bodyPr/>
                    <a:lstStyle/>
                    <a:p>
                      <a:pPr marL="0" indent="0" algn="l">
                        <a:buFont typeface="Arial" panose="020B0604020202020204" pitchFamily="34" charset="0"/>
                        <a:buNone/>
                      </a:pPr>
                      <a:r>
                        <a:rPr lang="en-US" dirty="0"/>
                        <a:t>30</a:t>
                      </a:r>
                    </a:p>
                  </a:txBody>
                  <a:tcPr anchor="ctr"/>
                </a:tc>
                <a:tc>
                  <a:txBody>
                    <a:bodyPr/>
                    <a:lstStyle/>
                    <a:p>
                      <a:pPr marL="0" indent="0" algn="l">
                        <a:buFont typeface="Arial" panose="020B0604020202020204" pitchFamily="34" charset="0"/>
                        <a:buNone/>
                      </a:pPr>
                      <a:r>
                        <a:rPr lang="en-US" dirty="0"/>
                        <a:t>70</a:t>
                      </a:r>
                    </a:p>
                  </a:txBody>
                  <a:tcPr anchor="ctr"/>
                </a:tc>
                <a:extLst>
                  <a:ext uri="{0D108BD9-81ED-4DB2-BD59-A6C34878D82A}">
                    <a16:rowId xmlns:a16="http://schemas.microsoft.com/office/drawing/2014/main" val="1934195993"/>
                  </a:ext>
                </a:extLst>
              </a:tr>
              <a:tr h="566610">
                <a:tc>
                  <a:txBody>
                    <a:bodyPr/>
                    <a:lstStyle/>
                    <a:p>
                      <a:r>
                        <a:rPr lang="en-US" dirty="0"/>
                        <a:t>Learning rate</a:t>
                      </a:r>
                    </a:p>
                  </a:txBody>
                  <a:tcPr anchor="ctr"/>
                </a:tc>
                <a:tc>
                  <a:txBody>
                    <a:bodyPr/>
                    <a:lstStyle/>
                    <a:p>
                      <a:pPr marL="0" indent="0" algn="l">
                        <a:buFont typeface="Arial" panose="020B0604020202020204" pitchFamily="34" charset="0"/>
                        <a:buNone/>
                      </a:pPr>
                      <a:r>
                        <a:rPr lang="en-US" dirty="0"/>
                        <a:t>0.001</a:t>
                      </a:r>
                    </a:p>
                  </a:txBody>
                  <a:tcPr anchor="ctr"/>
                </a:tc>
                <a:tc>
                  <a:txBody>
                    <a:bodyPr/>
                    <a:lstStyle/>
                    <a:p>
                      <a:pPr marL="0" indent="0" algn="l">
                        <a:buFont typeface="Arial" panose="020B0604020202020204" pitchFamily="34" charset="0"/>
                        <a:buNone/>
                      </a:pPr>
                      <a:r>
                        <a:rPr lang="en-US" dirty="0"/>
                        <a:t>0.0001</a:t>
                      </a:r>
                    </a:p>
                  </a:txBody>
                  <a:tcPr anchor="ctr"/>
                </a:tc>
                <a:extLst>
                  <a:ext uri="{0D108BD9-81ED-4DB2-BD59-A6C34878D82A}">
                    <a16:rowId xmlns:a16="http://schemas.microsoft.com/office/drawing/2014/main" val="828021229"/>
                  </a:ext>
                </a:extLst>
              </a:tr>
            </a:tbl>
          </a:graphicData>
        </a:graphic>
      </p:graphicFrame>
      <p:sp>
        <p:nvSpPr>
          <p:cNvPr id="5" name="Slide Number Placeholder 4"/>
          <p:cNvSpPr>
            <a:spLocks noGrp="1"/>
          </p:cNvSpPr>
          <p:nvPr>
            <p:ph type="sldNum" sz="quarter" idx="12"/>
          </p:nvPr>
        </p:nvSpPr>
        <p:spPr/>
        <p:txBody>
          <a:bodyPr/>
          <a:lstStyle/>
          <a:p>
            <a:fld id="{5B57F113-1753-AE48-A746-71A98A2ABED8}" type="slidenum">
              <a:rPr lang="en-US" smtClean="0"/>
              <a:t>14</a:t>
            </a:fld>
            <a:endParaRPr lang="en-US"/>
          </a:p>
        </p:txBody>
      </p:sp>
    </p:spTree>
    <p:extLst>
      <p:ext uri="{BB962C8B-B14F-4D97-AF65-F5344CB8AC3E}">
        <p14:creationId xmlns:p14="http://schemas.microsoft.com/office/powerpoint/2010/main" val="328024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EB6F1-B142-9442-BD73-139D70685B15}"/>
              </a:ext>
            </a:extLst>
          </p:cNvPr>
          <p:cNvSpPr>
            <a:spLocks noGrp="1"/>
          </p:cNvSpPr>
          <p:nvPr>
            <p:ph type="title"/>
          </p:nvPr>
        </p:nvSpPr>
        <p:spPr/>
        <p:txBody>
          <a:bodyPr/>
          <a:lstStyle/>
          <a:p>
            <a:r>
              <a:rPr lang="en-US" dirty="0"/>
              <a:t>True Positive Detection – Correct Detection </a:t>
            </a:r>
          </a:p>
        </p:txBody>
      </p:sp>
      <p:pic>
        <p:nvPicPr>
          <p:cNvPr id="4" name="Picture 3">
            <a:extLst>
              <a:ext uri="{FF2B5EF4-FFF2-40B4-BE49-F238E27FC236}">
                <a16:creationId xmlns:a16="http://schemas.microsoft.com/office/drawing/2014/main" id="{DA92D0F2-04FB-2C4C-967B-648A75DC2EDF}"/>
              </a:ext>
            </a:extLst>
          </p:cNvPr>
          <p:cNvPicPr>
            <a:picLocks noChangeAspect="1"/>
          </p:cNvPicPr>
          <p:nvPr/>
        </p:nvPicPr>
        <p:blipFill>
          <a:blip r:embed="rId3"/>
          <a:stretch>
            <a:fillRect/>
          </a:stretch>
        </p:blipFill>
        <p:spPr>
          <a:xfrm>
            <a:off x="1015869" y="3796693"/>
            <a:ext cx="2482444" cy="1395935"/>
          </a:xfrm>
          <a:prstGeom prst="rect">
            <a:avLst/>
          </a:prstGeom>
        </p:spPr>
      </p:pic>
      <p:pic>
        <p:nvPicPr>
          <p:cNvPr id="5" name="Picture 4">
            <a:extLst>
              <a:ext uri="{FF2B5EF4-FFF2-40B4-BE49-F238E27FC236}">
                <a16:creationId xmlns:a16="http://schemas.microsoft.com/office/drawing/2014/main" id="{F436D147-DBA8-0E4C-AB46-A8F1A8E83C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5869" y="1793321"/>
            <a:ext cx="2482444" cy="1395935"/>
          </a:xfrm>
          <a:prstGeom prst="rect">
            <a:avLst/>
          </a:prstGeom>
        </p:spPr>
      </p:pic>
      <p:pic>
        <p:nvPicPr>
          <p:cNvPr id="6" name="Picture 5">
            <a:extLst>
              <a:ext uri="{FF2B5EF4-FFF2-40B4-BE49-F238E27FC236}">
                <a16:creationId xmlns:a16="http://schemas.microsoft.com/office/drawing/2014/main" id="{09A9C8A6-205C-1940-82B7-4790C634D2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3866" y="1811249"/>
            <a:ext cx="2482444" cy="1395936"/>
          </a:xfrm>
          <a:prstGeom prst="rect">
            <a:avLst/>
          </a:prstGeom>
        </p:spPr>
      </p:pic>
      <p:pic>
        <p:nvPicPr>
          <p:cNvPr id="7" name="Picture 6">
            <a:extLst>
              <a:ext uri="{FF2B5EF4-FFF2-40B4-BE49-F238E27FC236}">
                <a16:creationId xmlns:a16="http://schemas.microsoft.com/office/drawing/2014/main" id="{E1ADD98A-6434-D14C-A150-D2831402CA5F}"/>
              </a:ext>
            </a:extLst>
          </p:cNvPr>
          <p:cNvPicPr>
            <a:picLocks noChangeAspect="1"/>
          </p:cNvPicPr>
          <p:nvPr/>
        </p:nvPicPr>
        <p:blipFill>
          <a:blip r:embed="rId6"/>
          <a:stretch>
            <a:fillRect/>
          </a:stretch>
        </p:blipFill>
        <p:spPr>
          <a:xfrm>
            <a:off x="3904496" y="3809665"/>
            <a:ext cx="2471813" cy="1400461"/>
          </a:xfrm>
          <a:prstGeom prst="rect">
            <a:avLst/>
          </a:prstGeom>
        </p:spPr>
      </p:pic>
      <p:pic>
        <p:nvPicPr>
          <p:cNvPr id="8" name="Picture 7">
            <a:extLst>
              <a:ext uri="{FF2B5EF4-FFF2-40B4-BE49-F238E27FC236}">
                <a16:creationId xmlns:a16="http://schemas.microsoft.com/office/drawing/2014/main" id="{6E10ADCD-9977-6446-A539-A0FF3F57D7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72635" y="1811249"/>
            <a:ext cx="2471812" cy="1395936"/>
          </a:xfrm>
          <a:prstGeom prst="rect">
            <a:avLst/>
          </a:prstGeom>
        </p:spPr>
      </p:pic>
      <p:pic>
        <p:nvPicPr>
          <p:cNvPr id="9" name="Picture 8">
            <a:extLst>
              <a:ext uri="{FF2B5EF4-FFF2-40B4-BE49-F238E27FC236}">
                <a16:creationId xmlns:a16="http://schemas.microsoft.com/office/drawing/2014/main" id="{86CE760C-5DD5-ED48-A914-5CC4CF1EB69A}"/>
              </a:ext>
            </a:extLst>
          </p:cNvPr>
          <p:cNvPicPr>
            <a:picLocks noChangeAspect="1"/>
          </p:cNvPicPr>
          <p:nvPr/>
        </p:nvPicPr>
        <p:blipFill>
          <a:blip r:embed="rId8"/>
          <a:stretch>
            <a:fillRect/>
          </a:stretch>
        </p:blipFill>
        <p:spPr>
          <a:xfrm>
            <a:off x="6675335" y="3842104"/>
            <a:ext cx="2469111" cy="1397610"/>
          </a:xfrm>
          <a:prstGeom prst="rect">
            <a:avLst/>
          </a:prstGeom>
        </p:spPr>
      </p:pic>
      <p:pic>
        <p:nvPicPr>
          <p:cNvPr id="10" name="Picture 9">
            <a:extLst>
              <a:ext uri="{FF2B5EF4-FFF2-40B4-BE49-F238E27FC236}">
                <a16:creationId xmlns:a16="http://schemas.microsoft.com/office/drawing/2014/main" id="{BD81AD93-6C36-4946-B16B-7E5EC1E307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6750" y="1811250"/>
            <a:ext cx="2471812" cy="1369172"/>
          </a:xfrm>
          <a:prstGeom prst="rect">
            <a:avLst/>
          </a:prstGeom>
        </p:spPr>
      </p:pic>
      <p:pic>
        <p:nvPicPr>
          <p:cNvPr id="11" name="Picture 10">
            <a:extLst>
              <a:ext uri="{FF2B5EF4-FFF2-40B4-BE49-F238E27FC236}">
                <a16:creationId xmlns:a16="http://schemas.microsoft.com/office/drawing/2014/main" id="{773CEE75-F813-A34A-8E96-76166F08A4B4}"/>
              </a:ext>
            </a:extLst>
          </p:cNvPr>
          <p:cNvPicPr>
            <a:picLocks noChangeAspect="1"/>
          </p:cNvPicPr>
          <p:nvPr/>
        </p:nvPicPr>
        <p:blipFill>
          <a:blip r:embed="rId10"/>
          <a:stretch>
            <a:fillRect/>
          </a:stretch>
        </p:blipFill>
        <p:spPr>
          <a:xfrm>
            <a:off x="9456750" y="3842104"/>
            <a:ext cx="2471812" cy="1397610"/>
          </a:xfrm>
          <a:prstGeom prst="rect">
            <a:avLst/>
          </a:prstGeom>
        </p:spPr>
      </p:pic>
      <p:sp>
        <p:nvSpPr>
          <p:cNvPr id="12" name="Rectangle 11">
            <a:extLst>
              <a:ext uri="{FF2B5EF4-FFF2-40B4-BE49-F238E27FC236}">
                <a16:creationId xmlns:a16="http://schemas.microsoft.com/office/drawing/2014/main" id="{F450A5BB-0DC1-254C-9FD0-99033E372EB5}"/>
              </a:ext>
            </a:extLst>
          </p:cNvPr>
          <p:cNvSpPr/>
          <p:nvPr/>
        </p:nvSpPr>
        <p:spPr>
          <a:xfrm>
            <a:off x="3686405" y="1383958"/>
            <a:ext cx="45719" cy="4353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33344B-BBFA-2344-B1D7-1F57E909197C}"/>
              </a:ext>
            </a:extLst>
          </p:cNvPr>
          <p:cNvSpPr/>
          <p:nvPr/>
        </p:nvSpPr>
        <p:spPr>
          <a:xfrm>
            <a:off x="9277738" y="1383958"/>
            <a:ext cx="45719" cy="4353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88790C-E384-C346-B94E-AC5BB2B89F19}"/>
              </a:ext>
            </a:extLst>
          </p:cNvPr>
          <p:cNvSpPr txBox="1"/>
          <p:nvPr/>
        </p:nvSpPr>
        <p:spPr>
          <a:xfrm>
            <a:off x="5671712" y="5628371"/>
            <a:ext cx="2557152" cy="369332"/>
          </a:xfrm>
          <a:prstGeom prst="rect">
            <a:avLst/>
          </a:prstGeom>
          <a:noFill/>
        </p:spPr>
        <p:txBody>
          <a:bodyPr wrap="square" rtlCol="0">
            <a:spAutoFit/>
          </a:bodyPr>
          <a:lstStyle/>
          <a:p>
            <a:r>
              <a:rPr lang="en-US" dirty="0"/>
              <a:t>Scale Variation</a:t>
            </a:r>
          </a:p>
        </p:txBody>
      </p:sp>
      <p:sp>
        <p:nvSpPr>
          <p:cNvPr id="15" name="TextBox 14">
            <a:extLst>
              <a:ext uri="{FF2B5EF4-FFF2-40B4-BE49-F238E27FC236}">
                <a16:creationId xmlns:a16="http://schemas.microsoft.com/office/drawing/2014/main" id="{7089F69B-9D3E-9C4C-AF86-450416B5C0BC}"/>
              </a:ext>
            </a:extLst>
          </p:cNvPr>
          <p:cNvSpPr txBox="1"/>
          <p:nvPr/>
        </p:nvSpPr>
        <p:spPr>
          <a:xfrm>
            <a:off x="1039903" y="5615399"/>
            <a:ext cx="2557152" cy="369332"/>
          </a:xfrm>
          <a:prstGeom prst="rect">
            <a:avLst/>
          </a:prstGeom>
          <a:noFill/>
        </p:spPr>
        <p:txBody>
          <a:bodyPr wrap="square" rtlCol="0">
            <a:spAutoFit/>
          </a:bodyPr>
          <a:lstStyle/>
          <a:p>
            <a:pPr algn="ctr"/>
            <a:r>
              <a:rPr lang="en-US" dirty="0"/>
              <a:t>Lack of illumination</a:t>
            </a:r>
          </a:p>
        </p:txBody>
      </p:sp>
      <p:sp>
        <p:nvSpPr>
          <p:cNvPr id="16" name="TextBox 15">
            <a:extLst>
              <a:ext uri="{FF2B5EF4-FFF2-40B4-BE49-F238E27FC236}">
                <a16:creationId xmlns:a16="http://schemas.microsoft.com/office/drawing/2014/main" id="{2E4CDC90-7686-9941-95D9-67A4A7D7CA67}"/>
              </a:ext>
            </a:extLst>
          </p:cNvPr>
          <p:cNvSpPr txBox="1"/>
          <p:nvPr/>
        </p:nvSpPr>
        <p:spPr>
          <a:xfrm>
            <a:off x="9881563" y="5633328"/>
            <a:ext cx="2557152" cy="369332"/>
          </a:xfrm>
          <a:prstGeom prst="rect">
            <a:avLst/>
          </a:prstGeom>
          <a:noFill/>
        </p:spPr>
        <p:txBody>
          <a:bodyPr wrap="square" rtlCol="0">
            <a:spAutoFit/>
          </a:bodyPr>
          <a:lstStyle/>
          <a:p>
            <a:r>
              <a:rPr lang="en-US" dirty="0"/>
              <a:t>Viewpoint changes</a:t>
            </a:r>
          </a:p>
        </p:txBody>
      </p:sp>
      <p:sp>
        <p:nvSpPr>
          <p:cNvPr id="3" name="TextBox 2">
            <a:extLst>
              <a:ext uri="{FF2B5EF4-FFF2-40B4-BE49-F238E27FC236}">
                <a16:creationId xmlns:a16="http://schemas.microsoft.com/office/drawing/2014/main" id="{CAF25DE1-4256-9748-A51A-51E1743F9A94}"/>
              </a:ext>
            </a:extLst>
          </p:cNvPr>
          <p:cNvSpPr txBox="1"/>
          <p:nvPr/>
        </p:nvSpPr>
        <p:spPr>
          <a:xfrm rot="16200000">
            <a:off x="-237819" y="1935550"/>
            <a:ext cx="1494697" cy="923330"/>
          </a:xfrm>
          <a:prstGeom prst="rect">
            <a:avLst/>
          </a:prstGeom>
          <a:noFill/>
        </p:spPr>
        <p:txBody>
          <a:bodyPr wrap="square" rtlCol="0">
            <a:spAutoFit/>
          </a:bodyPr>
          <a:lstStyle/>
          <a:p>
            <a:r>
              <a:rPr lang="en-US" dirty="0"/>
              <a:t>Sample </a:t>
            </a:r>
          </a:p>
          <a:p>
            <a:r>
              <a:rPr lang="en-US" dirty="0"/>
              <a:t>Inspection data</a:t>
            </a:r>
          </a:p>
        </p:txBody>
      </p:sp>
      <p:sp>
        <p:nvSpPr>
          <p:cNvPr id="17" name="TextBox 16">
            <a:extLst>
              <a:ext uri="{FF2B5EF4-FFF2-40B4-BE49-F238E27FC236}">
                <a16:creationId xmlns:a16="http://schemas.microsoft.com/office/drawing/2014/main" id="{E9A05625-889A-464F-BF23-57E51FA3C415}"/>
              </a:ext>
            </a:extLst>
          </p:cNvPr>
          <p:cNvSpPr txBox="1"/>
          <p:nvPr/>
        </p:nvSpPr>
        <p:spPr>
          <a:xfrm rot="16200000">
            <a:off x="-237820" y="4222789"/>
            <a:ext cx="1494697" cy="646331"/>
          </a:xfrm>
          <a:prstGeom prst="rect">
            <a:avLst/>
          </a:prstGeom>
          <a:noFill/>
        </p:spPr>
        <p:txBody>
          <a:bodyPr wrap="square" rtlCol="0">
            <a:spAutoFit/>
          </a:bodyPr>
          <a:lstStyle/>
          <a:p>
            <a:r>
              <a:rPr lang="en-US" dirty="0"/>
              <a:t> with masks of ROI</a:t>
            </a:r>
          </a:p>
        </p:txBody>
      </p:sp>
      <p:sp>
        <p:nvSpPr>
          <p:cNvPr id="18" name="Slide Number Placeholder 17"/>
          <p:cNvSpPr>
            <a:spLocks noGrp="1"/>
          </p:cNvSpPr>
          <p:nvPr>
            <p:ph type="sldNum" sz="quarter" idx="12"/>
          </p:nvPr>
        </p:nvSpPr>
        <p:spPr/>
        <p:txBody>
          <a:bodyPr/>
          <a:lstStyle/>
          <a:p>
            <a:fld id="{5B57F113-1753-AE48-A746-71A98A2ABED8}" type="slidenum">
              <a:rPr lang="en-US" smtClean="0"/>
              <a:t>15</a:t>
            </a:fld>
            <a:endParaRPr lang="en-US"/>
          </a:p>
        </p:txBody>
      </p:sp>
    </p:spTree>
    <p:extLst>
      <p:ext uri="{BB962C8B-B14F-4D97-AF65-F5344CB8AC3E}">
        <p14:creationId xmlns:p14="http://schemas.microsoft.com/office/powerpoint/2010/main" val="175411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p:bldP spid="3"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34C17-B47E-8041-A95D-DDD149846F85}"/>
              </a:ext>
            </a:extLst>
          </p:cNvPr>
          <p:cNvSpPr>
            <a:spLocks noGrp="1"/>
          </p:cNvSpPr>
          <p:nvPr>
            <p:ph type="title"/>
          </p:nvPr>
        </p:nvSpPr>
        <p:spPr/>
        <p:txBody>
          <a:bodyPr/>
          <a:lstStyle/>
          <a:p>
            <a:r>
              <a:rPr lang="en-US" dirty="0"/>
              <a:t>False Positive Detection – Incorrect Detection</a:t>
            </a:r>
          </a:p>
        </p:txBody>
      </p:sp>
      <p:pic>
        <p:nvPicPr>
          <p:cNvPr id="4" name="Picture 3">
            <a:extLst>
              <a:ext uri="{FF2B5EF4-FFF2-40B4-BE49-F238E27FC236}">
                <a16:creationId xmlns:a16="http://schemas.microsoft.com/office/drawing/2014/main" id="{189EF420-5258-1042-98BE-A0AE56A835B9}"/>
              </a:ext>
            </a:extLst>
          </p:cNvPr>
          <p:cNvPicPr>
            <a:picLocks noChangeAspect="1"/>
          </p:cNvPicPr>
          <p:nvPr/>
        </p:nvPicPr>
        <p:blipFill>
          <a:blip r:embed="rId3"/>
          <a:stretch>
            <a:fillRect/>
          </a:stretch>
        </p:blipFill>
        <p:spPr>
          <a:xfrm>
            <a:off x="662712" y="3795438"/>
            <a:ext cx="2934568" cy="1670516"/>
          </a:xfrm>
          <a:prstGeom prst="rect">
            <a:avLst/>
          </a:prstGeom>
        </p:spPr>
      </p:pic>
      <p:pic>
        <p:nvPicPr>
          <p:cNvPr id="5" name="Picture 4">
            <a:extLst>
              <a:ext uri="{FF2B5EF4-FFF2-40B4-BE49-F238E27FC236}">
                <a16:creationId xmlns:a16="http://schemas.microsoft.com/office/drawing/2014/main" id="{2809A3F3-A7E9-4242-8470-B6ABE2F3A4B7}"/>
              </a:ext>
            </a:extLst>
          </p:cNvPr>
          <p:cNvPicPr>
            <a:picLocks noChangeAspect="1"/>
          </p:cNvPicPr>
          <p:nvPr/>
        </p:nvPicPr>
        <p:blipFill>
          <a:blip r:embed="rId4"/>
          <a:stretch>
            <a:fillRect/>
          </a:stretch>
        </p:blipFill>
        <p:spPr>
          <a:xfrm>
            <a:off x="662711" y="2123359"/>
            <a:ext cx="2913844" cy="1672079"/>
          </a:xfrm>
          <a:prstGeom prst="rect">
            <a:avLst/>
          </a:prstGeom>
        </p:spPr>
      </p:pic>
      <p:pic>
        <p:nvPicPr>
          <p:cNvPr id="6" name="Picture 5">
            <a:extLst>
              <a:ext uri="{FF2B5EF4-FFF2-40B4-BE49-F238E27FC236}">
                <a16:creationId xmlns:a16="http://schemas.microsoft.com/office/drawing/2014/main" id="{83BA399C-099A-0947-8E84-9DD63E57836B}"/>
              </a:ext>
            </a:extLst>
          </p:cNvPr>
          <p:cNvPicPr>
            <a:picLocks noChangeAspect="1"/>
          </p:cNvPicPr>
          <p:nvPr/>
        </p:nvPicPr>
        <p:blipFill>
          <a:blip r:embed="rId5"/>
          <a:stretch>
            <a:fillRect/>
          </a:stretch>
        </p:blipFill>
        <p:spPr>
          <a:xfrm>
            <a:off x="3977000" y="2193764"/>
            <a:ext cx="2844093" cy="1610849"/>
          </a:xfrm>
          <a:prstGeom prst="rect">
            <a:avLst/>
          </a:prstGeom>
        </p:spPr>
      </p:pic>
      <p:pic>
        <p:nvPicPr>
          <p:cNvPr id="7" name="Picture 6">
            <a:extLst>
              <a:ext uri="{FF2B5EF4-FFF2-40B4-BE49-F238E27FC236}">
                <a16:creationId xmlns:a16="http://schemas.microsoft.com/office/drawing/2014/main" id="{ED4F247F-8FB6-514D-9446-54F15D6FDD63}"/>
              </a:ext>
            </a:extLst>
          </p:cNvPr>
          <p:cNvPicPr>
            <a:picLocks noChangeAspect="1"/>
          </p:cNvPicPr>
          <p:nvPr/>
        </p:nvPicPr>
        <p:blipFill>
          <a:blip r:embed="rId6"/>
          <a:stretch>
            <a:fillRect/>
          </a:stretch>
        </p:blipFill>
        <p:spPr>
          <a:xfrm>
            <a:off x="3977001" y="3853763"/>
            <a:ext cx="2844093" cy="1553865"/>
          </a:xfrm>
          <a:prstGeom prst="rect">
            <a:avLst/>
          </a:prstGeom>
        </p:spPr>
      </p:pic>
      <p:pic>
        <p:nvPicPr>
          <p:cNvPr id="8" name="Picture 7">
            <a:extLst>
              <a:ext uri="{FF2B5EF4-FFF2-40B4-BE49-F238E27FC236}">
                <a16:creationId xmlns:a16="http://schemas.microsoft.com/office/drawing/2014/main" id="{46DD509E-BEE8-624F-B94F-E5F0A5CE1358}"/>
              </a:ext>
            </a:extLst>
          </p:cNvPr>
          <p:cNvPicPr>
            <a:picLocks noChangeAspect="1"/>
          </p:cNvPicPr>
          <p:nvPr/>
        </p:nvPicPr>
        <p:blipFill>
          <a:blip r:embed="rId7"/>
          <a:stretch>
            <a:fillRect/>
          </a:stretch>
        </p:blipFill>
        <p:spPr>
          <a:xfrm>
            <a:off x="7021689" y="2196707"/>
            <a:ext cx="2844093" cy="1592497"/>
          </a:xfrm>
          <a:prstGeom prst="rect">
            <a:avLst/>
          </a:prstGeom>
        </p:spPr>
      </p:pic>
      <p:pic>
        <p:nvPicPr>
          <p:cNvPr id="9" name="Picture 8">
            <a:extLst>
              <a:ext uri="{FF2B5EF4-FFF2-40B4-BE49-F238E27FC236}">
                <a16:creationId xmlns:a16="http://schemas.microsoft.com/office/drawing/2014/main" id="{041170E5-0644-A447-8ADE-D49A35CD3092}"/>
              </a:ext>
            </a:extLst>
          </p:cNvPr>
          <p:cNvPicPr>
            <a:picLocks noChangeAspect="1"/>
          </p:cNvPicPr>
          <p:nvPr/>
        </p:nvPicPr>
        <p:blipFill>
          <a:blip r:embed="rId8"/>
          <a:stretch>
            <a:fillRect/>
          </a:stretch>
        </p:blipFill>
        <p:spPr>
          <a:xfrm>
            <a:off x="7011990" y="3853763"/>
            <a:ext cx="2844093" cy="1737183"/>
          </a:xfrm>
          <a:prstGeom prst="rect">
            <a:avLst/>
          </a:prstGeom>
        </p:spPr>
      </p:pic>
      <p:grpSp>
        <p:nvGrpSpPr>
          <p:cNvPr id="10" name="Group 9">
            <a:extLst>
              <a:ext uri="{FF2B5EF4-FFF2-40B4-BE49-F238E27FC236}">
                <a16:creationId xmlns:a16="http://schemas.microsoft.com/office/drawing/2014/main" id="{328E24BC-F51F-924D-9CFF-DE5C8426D51B}"/>
              </a:ext>
            </a:extLst>
          </p:cNvPr>
          <p:cNvGrpSpPr/>
          <p:nvPr/>
        </p:nvGrpSpPr>
        <p:grpSpPr>
          <a:xfrm>
            <a:off x="9992051" y="2259317"/>
            <a:ext cx="915088" cy="3331629"/>
            <a:chOff x="8112255" y="2546316"/>
            <a:chExt cx="915088" cy="3331629"/>
          </a:xfrm>
        </p:grpSpPr>
        <p:pic>
          <p:nvPicPr>
            <p:cNvPr id="11" name="Picture 10">
              <a:extLst>
                <a:ext uri="{FF2B5EF4-FFF2-40B4-BE49-F238E27FC236}">
                  <a16:creationId xmlns:a16="http://schemas.microsoft.com/office/drawing/2014/main" id="{2D8D996F-0D3F-964D-86DE-886FE9B67B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21955" y="2546316"/>
              <a:ext cx="905388" cy="274474"/>
            </a:xfrm>
            <a:prstGeom prst="rect">
              <a:avLst/>
            </a:prstGeom>
          </p:spPr>
        </p:pic>
        <p:pic>
          <p:nvPicPr>
            <p:cNvPr id="12" name="Picture 11">
              <a:extLst>
                <a:ext uri="{FF2B5EF4-FFF2-40B4-BE49-F238E27FC236}">
                  <a16:creationId xmlns:a16="http://schemas.microsoft.com/office/drawing/2014/main" id="{B235DB18-9D41-C54B-B3A1-86349D01DC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1955" y="3233023"/>
              <a:ext cx="895690" cy="275461"/>
            </a:xfrm>
            <a:prstGeom prst="rect">
              <a:avLst/>
            </a:prstGeom>
          </p:spPr>
        </p:pic>
        <p:pic>
          <p:nvPicPr>
            <p:cNvPr id="13" name="Picture 12">
              <a:extLst>
                <a:ext uri="{FF2B5EF4-FFF2-40B4-BE49-F238E27FC236}">
                  <a16:creationId xmlns:a16="http://schemas.microsoft.com/office/drawing/2014/main" id="{4D40D497-1F3E-CE42-BF29-836A018A09F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8437809" y="4944235"/>
              <a:ext cx="254283" cy="905388"/>
            </a:xfrm>
            <a:prstGeom prst="rect">
              <a:avLst/>
            </a:prstGeom>
          </p:spPr>
        </p:pic>
        <p:pic>
          <p:nvPicPr>
            <p:cNvPr id="14" name="Picture 13">
              <a:extLst>
                <a:ext uri="{FF2B5EF4-FFF2-40B4-BE49-F238E27FC236}">
                  <a16:creationId xmlns:a16="http://schemas.microsoft.com/office/drawing/2014/main" id="{9FE24D14-CD5F-5643-BF90-626E6F493C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2255" y="5621758"/>
              <a:ext cx="894313" cy="256187"/>
            </a:xfrm>
            <a:prstGeom prst="rect">
              <a:avLst/>
            </a:prstGeom>
          </p:spPr>
        </p:pic>
        <p:pic>
          <p:nvPicPr>
            <p:cNvPr id="15" name="Picture 14">
              <a:extLst>
                <a:ext uri="{FF2B5EF4-FFF2-40B4-BE49-F238E27FC236}">
                  <a16:creationId xmlns:a16="http://schemas.microsoft.com/office/drawing/2014/main" id="{9BD62581-41DA-2346-A6E1-CF97A754B5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21955" y="3941649"/>
              <a:ext cx="895690" cy="256986"/>
            </a:xfrm>
            <a:prstGeom prst="rect">
              <a:avLst/>
            </a:prstGeom>
          </p:spPr>
        </p:pic>
        <p:pic>
          <p:nvPicPr>
            <p:cNvPr id="16" name="Picture 15">
              <a:extLst>
                <a:ext uri="{FF2B5EF4-FFF2-40B4-BE49-F238E27FC236}">
                  <a16:creationId xmlns:a16="http://schemas.microsoft.com/office/drawing/2014/main" id="{4D4649FA-3AD7-544E-AA32-42C11FC949E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21955" y="4249775"/>
              <a:ext cx="895690" cy="260241"/>
            </a:xfrm>
            <a:prstGeom prst="rect">
              <a:avLst/>
            </a:prstGeom>
          </p:spPr>
        </p:pic>
        <p:pic>
          <p:nvPicPr>
            <p:cNvPr id="17" name="Picture 16">
              <a:extLst>
                <a:ext uri="{FF2B5EF4-FFF2-40B4-BE49-F238E27FC236}">
                  <a16:creationId xmlns:a16="http://schemas.microsoft.com/office/drawing/2014/main" id="{9D15338C-A31E-8246-A9D8-CB1D9D0843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21955" y="3589573"/>
              <a:ext cx="895690" cy="280905"/>
            </a:xfrm>
            <a:prstGeom prst="rect">
              <a:avLst/>
            </a:prstGeom>
          </p:spPr>
        </p:pic>
        <p:pic>
          <p:nvPicPr>
            <p:cNvPr id="18" name="Picture 17">
              <a:extLst>
                <a:ext uri="{FF2B5EF4-FFF2-40B4-BE49-F238E27FC236}">
                  <a16:creationId xmlns:a16="http://schemas.microsoft.com/office/drawing/2014/main" id="{10F86A81-5F41-7F46-B850-1D8BB4A6E5C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1955" y="4585845"/>
              <a:ext cx="895690" cy="252328"/>
            </a:xfrm>
            <a:prstGeom prst="rect">
              <a:avLst/>
            </a:prstGeom>
          </p:spPr>
        </p:pic>
        <p:pic>
          <p:nvPicPr>
            <p:cNvPr id="19" name="Picture 18">
              <a:extLst>
                <a:ext uri="{FF2B5EF4-FFF2-40B4-BE49-F238E27FC236}">
                  <a16:creationId xmlns:a16="http://schemas.microsoft.com/office/drawing/2014/main" id="{C6096479-F8DE-824B-BF4B-2509C6A3BF6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121955" y="2903368"/>
              <a:ext cx="895690" cy="276959"/>
            </a:xfrm>
            <a:prstGeom prst="rect">
              <a:avLst/>
            </a:prstGeom>
          </p:spPr>
        </p:pic>
        <p:pic>
          <p:nvPicPr>
            <p:cNvPr id="20" name="Picture 19">
              <a:extLst>
                <a:ext uri="{FF2B5EF4-FFF2-40B4-BE49-F238E27FC236}">
                  <a16:creationId xmlns:a16="http://schemas.microsoft.com/office/drawing/2014/main" id="{10E85051-157B-4D4C-88CE-1416511B5A9B}"/>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1955" y="4910250"/>
              <a:ext cx="905388" cy="256080"/>
            </a:xfrm>
            <a:prstGeom prst="rect">
              <a:avLst/>
            </a:prstGeom>
          </p:spPr>
        </p:pic>
      </p:grpSp>
      <p:sp>
        <p:nvSpPr>
          <p:cNvPr id="21" name="TextBox 20">
            <a:extLst>
              <a:ext uri="{FF2B5EF4-FFF2-40B4-BE49-F238E27FC236}">
                <a16:creationId xmlns:a16="http://schemas.microsoft.com/office/drawing/2014/main" id="{99C1579E-B6AF-9047-9098-BD568CE293D0}"/>
              </a:ext>
            </a:extLst>
          </p:cNvPr>
          <p:cNvSpPr txBox="1"/>
          <p:nvPr/>
        </p:nvSpPr>
        <p:spPr>
          <a:xfrm>
            <a:off x="10424105" y="1948566"/>
            <a:ext cx="1097282" cy="369332"/>
          </a:xfrm>
          <a:prstGeom prst="rect">
            <a:avLst/>
          </a:prstGeom>
          <a:noFill/>
        </p:spPr>
        <p:txBody>
          <a:bodyPr wrap="square" rtlCol="0">
            <a:spAutoFit/>
          </a:bodyPr>
          <a:lstStyle/>
          <a:p>
            <a:r>
              <a:rPr lang="en-US" dirty="0"/>
              <a:t>Legends</a:t>
            </a:r>
          </a:p>
        </p:txBody>
      </p:sp>
      <p:graphicFrame>
        <p:nvGraphicFramePr>
          <p:cNvPr id="22" name="Table 21">
            <a:extLst>
              <a:ext uri="{FF2B5EF4-FFF2-40B4-BE49-F238E27FC236}">
                <a16:creationId xmlns:a16="http://schemas.microsoft.com/office/drawing/2014/main" id="{65FE6FB7-33B2-8A49-9237-9B1C60303EE6}"/>
              </a:ext>
            </a:extLst>
          </p:cNvPr>
          <p:cNvGraphicFramePr>
            <a:graphicFrameLocks noGrp="1"/>
          </p:cNvGraphicFramePr>
          <p:nvPr>
            <p:extLst/>
          </p:nvPr>
        </p:nvGraphicFramePr>
        <p:xfrm>
          <a:off x="9501114" y="1879398"/>
          <a:ext cx="2943264" cy="3807489"/>
        </p:xfrm>
        <a:graphic>
          <a:graphicData uri="http://schemas.openxmlformats.org/drawingml/2006/table">
            <a:tbl>
              <a:tblPr firstRow="1" bandRow="1">
                <a:tableStyleId>{2D5ABB26-0587-4C30-8999-92F81FD0307C}</a:tableStyleId>
              </a:tblPr>
              <a:tblGrid>
                <a:gridCol w="1471632">
                  <a:extLst>
                    <a:ext uri="{9D8B030D-6E8A-4147-A177-3AD203B41FA5}">
                      <a16:colId xmlns:a16="http://schemas.microsoft.com/office/drawing/2014/main" val="4036972217"/>
                    </a:ext>
                  </a:extLst>
                </a:gridCol>
                <a:gridCol w="1471632">
                  <a:extLst>
                    <a:ext uri="{9D8B030D-6E8A-4147-A177-3AD203B41FA5}">
                      <a16:colId xmlns:a16="http://schemas.microsoft.com/office/drawing/2014/main" val="1950289597"/>
                    </a:ext>
                  </a:extLst>
                </a:gridCol>
              </a:tblGrid>
              <a:tr h="344093">
                <a:tc>
                  <a:txBody>
                    <a:bodyPr/>
                    <a:lstStyle/>
                    <a:p>
                      <a:endParaRPr lang="en-US" sz="1400" dirty="0"/>
                    </a:p>
                  </a:txBody>
                  <a:tcPr>
                    <a:lnL>
                      <a:noFill/>
                    </a:lnL>
                    <a:lnR>
                      <a:noFill/>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a:lnL>
                      <a:noFill/>
                    </a:lnL>
                    <a:lnR>
                      <a:noFill/>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584745"/>
                  </a:ext>
                </a:extLst>
              </a:tr>
              <a:tr h="344093">
                <a:tc>
                  <a:txBody>
                    <a:bodyPr/>
                    <a:lstStyle/>
                    <a:p>
                      <a:endParaRPr lang="en-US" sz="1400" dirty="0"/>
                    </a:p>
                  </a:txBody>
                  <a:tcPr>
                    <a:lnL>
                      <a:noFill/>
                    </a:lnL>
                    <a:lnR>
                      <a:noFill/>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Barrier</a:t>
                      </a:r>
                    </a:p>
                  </a:txBody>
                  <a:tcPr>
                    <a:lnL>
                      <a:noFill/>
                    </a:lnL>
                    <a:lnR>
                      <a:noFill/>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5849756"/>
                  </a:ext>
                </a:extLst>
              </a:tr>
              <a:tr h="344093">
                <a:tc>
                  <a:txBody>
                    <a:bodyPr/>
                    <a:lstStyle/>
                    <a:p>
                      <a:endParaRPr lang="en-US" sz="14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Slab</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0821192"/>
                  </a:ext>
                </a:extLst>
              </a:tr>
              <a:tr h="366559">
                <a:tc>
                  <a:txBody>
                    <a:bodyPr/>
                    <a:lstStyle/>
                    <a:p>
                      <a:endParaRPr lang="en-US" sz="14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Bearing</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72799482"/>
                  </a:ext>
                </a:extLst>
              </a:tr>
              <a:tr h="344093">
                <a:tc>
                  <a:txBody>
                    <a:bodyPr/>
                    <a:lstStyle/>
                    <a:p>
                      <a:endParaRPr lang="en-US" sz="140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Pier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8838842"/>
                  </a:ext>
                </a:extLst>
              </a:tr>
              <a:tr h="344093">
                <a:tc>
                  <a:txBody>
                    <a:bodyPr/>
                    <a:lstStyle/>
                    <a:p>
                      <a:endParaRPr lang="en-US" sz="140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Pier Cap</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8416930"/>
                  </a:ext>
                </a:extLst>
              </a:tr>
              <a:tr h="344093">
                <a:tc>
                  <a:txBody>
                    <a:bodyPr/>
                    <a:lstStyle/>
                    <a:p>
                      <a:endParaRPr lang="en-US" sz="14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Pier wall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3799017"/>
                  </a:ext>
                </a:extLst>
              </a:tr>
              <a:tr h="344093">
                <a:tc>
                  <a:txBody>
                    <a:bodyPr/>
                    <a:lstStyle/>
                    <a:p>
                      <a:endParaRPr lang="en-US" sz="14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Rivet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1614117"/>
                  </a:ext>
                </a:extLst>
              </a:tr>
              <a:tr h="344093">
                <a:tc>
                  <a:txBody>
                    <a:bodyPr/>
                    <a:lstStyle/>
                    <a:p>
                      <a:endParaRPr lang="en-US" sz="14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Truss</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3405641"/>
                  </a:ext>
                </a:extLst>
              </a:tr>
              <a:tr h="344093">
                <a:tc>
                  <a:txBody>
                    <a:bodyPr/>
                    <a:lstStyle/>
                    <a:p>
                      <a:endParaRPr lang="en-US" sz="14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Bracket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3406838"/>
                  </a:ext>
                </a:extLst>
              </a:tr>
              <a:tr h="344093">
                <a:tc>
                  <a:txBody>
                    <a:bodyPr/>
                    <a:lstStyle/>
                    <a:p>
                      <a:endParaRPr lang="en-US" sz="1400"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400" dirty="0"/>
                        <a:t>Joint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536004558"/>
                  </a:ext>
                </a:extLst>
              </a:tr>
            </a:tbl>
          </a:graphicData>
        </a:graphic>
      </p:graphicFrame>
      <p:sp>
        <p:nvSpPr>
          <p:cNvPr id="23" name="Oval 22">
            <a:extLst>
              <a:ext uri="{FF2B5EF4-FFF2-40B4-BE49-F238E27FC236}">
                <a16:creationId xmlns:a16="http://schemas.microsoft.com/office/drawing/2014/main" id="{465AC51B-4F9C-B84C-BBA0-D725A72754AB}"/>
              </a:ext>
            </a:extLst>
          </p:cNvPr>
          <p:cNvSpPr/>
          <p:nvPr/>
        </p:nvSpPr>
        <p:spPr>
          <a:xfrm rot="20516682">
            <a:off x="2382757" y="2175186"/>
            <a:ext cx="1224464" cy="643870"/>
          </a:xfrm>
          <a:prstGeom prst="ellips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478BE0C-8414-6D4E-BABC-E9DD373AE7D4}"/>
              </a:ext>
            </a:extLst>
          </p:cNvPr>
          <p:cNvSpPr/>
          <p:nvPr/>
        </p:nvSpPr>
        <p:spPr>
          <a:xfrm rot="152810">
            <a:off x="4263734" y="3147875"/>
            <a:ext cx="1795170" cy="505199"/>
          </a:xfrm>
          <a:prstGeom prst="ellips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27D22F8-790A-474C-813E-51F8BB1DFD01}"/>
              </a:ext>
            </a:extLst>
          </p:cNvPr>
          <p:cNvSpPr/>
          <p:nvPr/>
        </p:nvSpPr>
        <p:spPr>
          <a:xfrm rot="20516682">
            <a:off x="2596212" y="3890899"/>
            <a:ext cx="1039638" cy="415377"/>
          </a:xfrm>
          <a:prstGeom prst="ellips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923AE95-91D6-1F44-B257-9C3CDF7FB62A}"/>
              </a:ext>
            </a:extLst>
          </p:cNvPr>
          <p:cNvSpPr/>
          <p:nvPr/>
        </p:nvSpPr>
        <p:spPr>
          <a:xfrm rot="152810">
            <a:off x="4433740" y="4932149"/>
            <a:ext cx="2388500" cy="505199"/>
          </a:xfrm>
          <a:prstGeom prst="ellips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2DA46AD-0B1A-9A46-886F-55FEE82B51A7}"/>
              </a:ext>
            </a:extLst>
          </p:cNvPr>
          <p:cNvSpPr/>
          <p:nvPr/>
        </p:nvSpPr>
        <p:spPr>
          <a:xfrm rot="323594">
            <a:off x="8784862" y="2373228"/>
            <a:ext cx="315857" cy="332735"/>
          </a:xfrm>
          <a:prstGeom prst="ellips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5C94D6C-820D-564E-B1D5-B9FC6589D571}"/>
              </a:ext>
            </a:extLst>
          </p:cNvPr>
          <p:cNvSpPr/>
          <p:nvPr/>
        </p:nvSpPr>
        <p:spPr>
          <a:xfrm rot="323594">
            <a:off x="8379014" y="4794442"/>
            <a:ext cx="672024" cy="229725"/>
          </a:xfrm>
          <a:prstGeom prst="ellips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5B57F113-1753-AE48-A746-71A98A2ABED8}" type="slidenum">
              <a:rPr lang="en-US" smtClean="0"/>
              <a:t>16</a:t>
            </a:fld>
            <a:endParaRPr lang="en-US"/>
          </a:p>
        </p:txBody>
      </p:sp>
    </p:spTree>
    <p:extLst>
      <p:ext uri="{BB962C8B-B14F-4D97-AF65-F5344CB8AC3E}">
        <p14:creationId xmlns:p14="http://schemas.microsoft.com/office/powerpoint/2010/main" val="79777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 grpId="0" animBg="1"/>
      <p:bldP spid="25" grpId="0" animBg="1"/>
      <p:bldP spid="26"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1301-5302-9448-93F9-FAC821D9729E}"/>
              </a:ext>
            </a:extLst>
          </p:cNvPr>
          <p:cNvSpPr>
            <a:spLocks noGrp="1"/>
          </p:cNvSpPr>
          <p:nvPr>
            <p:ph type="title"/>
          </p:nvPr>
        </p:nvSpPr>
        <p:spPr/>
        <p:txBody>
          <a:bodyPr>
            <a:normAutofit/>
          </a:bodyPr>
          <a:lstStyle/>
          <a:p>
            <a:r>
              <a:rPr lang="en-US" dirty="0"/>
              <a:t>False Negative Detection – Failure in Detection</a:t>
            </a:r>
          </a:p>
        </p:txBody>
      </p:sp>
      <p:sp>
        <p:nvSpPr>
          <p:cNvPr id="4" name="TextBox 3">
            <a:extLst>
              <a:ext uri="{FF2B5EF4-FFF2-40B4-BE49-F238E27FC236}">
                <a16:creationId xmlns:a16="http://schemas.microsoft.com/office/drawing/2014/main" id="{EC198DA0-4683-0048-A820-2D2601A3F8EC}"/>
              </a:ext>
            </a:extLst>
          </p:cNvPr>
          <p:cNvSpPr txBox="1"/>
          <p:nvPr/>
        </p:nvSpPr>
        <p:spPr>
          <a:xfrm>
            <a:off x="1761873" y="2259871"/>
            <a:ext cx="1114233" cy="400110"/>
          </a:xfrm>
          <a:prstGeom prst="rect">
            <a:avLst/>
          </a:prstGeom>
          <a:noFill/>
        </p:spPr>
        <p:txBody>
          <a:bodyPr wrap="square" rtlCol="0">
            <a:spAutoFit/>
          </a:bodyPr>
          <a:lstStyle/>
          <a:p>
            <a:r>
              <a:rPr lang="en-US" sz="2000" dirty="0"/>
              <a:t>Frame 1</a:t>
            </a:r>
          </a:p>
        </p:txBody>
      </p:sp>
      <p:sp>
        <p:nvSpPr>
          <p:cNvPr id="5" name="TextBox 4">
            <a:extLst>
              <a:ext uri="{FF2B5EF4-FFF2-40B4-BE49-F238E27FC236}">
                <a16:creationId xmlns:a16="http://schemas.microsoft.com/office/drawing/2014/main" id="{AEAF0759-D71C-4743-BBEE-B17DA2557AE6}"/>
              </a:ext>
            </a:extLst>
          </p:cNvPr>
          <p:cNvSpPr txBox="1"/>
          <p:nvPr/>
        </p:nvSpPr>
        <p:spPr>
          <a:xfrm>
            <a:off x="5446446" y="2241848"/>
            <a:ext cx="1120975" cy="400110"/>
          </a:xfrm>
          <a:prstGeom prst="rect">
            <a:avLst/>
          </a:prstGeom>
          <a:noFill/>
        </p:spPr>
        <p:txBody>
          <a:bodyPr wrap="square" rtlCol="0">
            <a:spAutoFit/>
          </a:bodyPr>
          <a:lstStyle/>
          <a:p>
            <a:r>
              <a:rPr lang="en-US" sz="2000" dirty="0"/>
              <a:t>Frame 2</a:t>
            </a:r>
          </a:p>
        </p:txBody>
      </p:sp>
      <p:sp>
        <p:nvSpPr>
          <p:cNvPr id="6" name="TextBox 5">
            <a:extLst>
              <a:ext uri="{FF2B5EF4-FFF2-40B4-BE49-F238E27FC236}">
                <a16:creationId xmlns:a16="http://schemas.microsoft.com/office/drawing/2014/main" id="{7C834B4B-67AA-0D44-97C2-3B5EA41AEF2B}"/>
              </a:ext>
            </a:extLst>
          </p:cNvPr>
          <p:cNvSpPr txBox="1"/>
          <p:nvPr/>
        </p:nvSpPr>
        <p:spPr>
          <a:xfrm>
            <a:off x="9305166" y="2259871"/>
            <a:ext cx="1218775" cy="400110"/>
          </a:xfrm>
          <a:prstGeom prst="rect">
            <a:avLst/>
          </a:prstGeom>
          <a:noFill/>
        </p:spPr>
        <p:txBody>
          <a:bodyPr wrap="square" rtlCol="0">
            <a:spAutoFit/>
          </a:bodyPr>
          <a:lstStyle/>
          <a:p>
            <a:r>
              <a:rPr lang="en-US" sz="2000" dirty="0"/>
              <a:t>Frame 3</a:t>
            </a:r>
          </a:p>
        </p:txBody>
      </p:sp>
      <p:sp>
        <p:nvSpPr>
          <p:cNvPr id="7" name="TextBox 6">
            <a:extLst>
              <a:ext uri="{FF2B5EF4-FFF2-40B4-BE49-F238E27FC236}">
                <a16:creationId xmlns:a16="http://schemas.microsoft.com/office/drawing/2014/main" id="{4C1A348E-DD97-D541-B50F-0709759C5800}"/>
              </a:ext>
            </a:extLst>
          </p:cNvPr>
          <p:cNvSpPr txBox="1"/>
          <p:nvPr/>
        </p:nvSpPr>
        <p:spPr>
          <a:xfrm>
            <a:off x="4144246" y="5082919"/>
            <a:ext cx="3551865" cy="707886"/>
          </a:xfrm>
          <a:prstGeom prst="rect">
            <a:avLst/>
          </a:prstGeom>
          <a:noFill/>
        </p:spPr>
        <p:txBody>
          <a:bodyPr wrap="square" rtlCol="0">
            <a:spAutoFit/>
          </a:bodyPr>
          <a:lstStyle/>
          <a:p>
            <a:r>
              <a:rPr lang="en-US" sz="2000" dirty="0"/>
              <a:t>Joint and truss were not detected in frame 2</a:t>
            </a:r>
          </a:p>
        </p:txBody>
      </p:sp>
      <p:grpSp>
        <p:nvGrpSpPr>
          <p:cNvPr id="8" name="Group 7">
            <a:extLst>
              <a:ext uri="{FF2B5EF4-FFF2-40B4-BE49-F238E27FC236}">
                <a16:creationId xmlns:a16="http://schemas.microsoft.com/office/drawing/2014/main" id="{CDF42864-76F1-F146-B6AC-8124FD89C20A}"/>
              </a:ext>
            </a:extLst>
          </p:cNvPr>
          <p:cNvGrpSpPr/>
          <p:nvPr/>
        </p:nvGrpSpPr>
        <p:grpSpPr>
          <a:xfrm>
            <a:off x="764598" y="2599858"/>
            <a:ext cx="10589202" cy="110277"/>
            <a:chOff x="704536" y="737203"/>
            <a:chExt cx="10589202" cy="110277"/>
          </a:xfrm>
        </p:grpSpPr>
        <p:grpSp>
          <p:nvGrpSpPr>
            <p:cNvPr id="9" name="Google Shape;461;p17">
              <a:extLst>
                <a:ext uri="{FF2B5EF4-FFF2-40B4-BE49-F238E27FC236}">
                  <a16:creationId xmlns:a16="http://schemas.microsoft.com/office/drawing/2014/main" id="{FF1E6990-D3E0-964D-8DF0-5184F6F6203E}"/>
                </a:ext>
              </a:extLst>
            </p:cNvPr>
            <p:cNvGrpSpPr/>
            <p:nvPr/>
          </p:nvGrpSpPr>
          <p:grpSpPr>
            <a:xfrm rot="5400000">
              <a:off x="1464925" y="-14095"/>
              <a:ext cx="94676" cy="1615454"/>
              <a:chOff x="1557600" y="898625"/>
              <a:chExt cx="119850" cy="1845600"/>
            </a:xfrm>
          </p:grpSpPr>
          <p:sp>
            <p:nvSpPr>
              <p:cNvPr id="172" name="Google Shape;462;p17">
                <a:extLst>
                  <a:ext uri="{FF2B5EF4-FFF2-40B4-BE49-F238E27FC236}">
                    <a16:creationId xmlns:a16="http://schemas.microsoft.com/office/drawing/2014/main" id="{85075F0F-84F3-1447-AD5A-894398E9AF58}"/>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173" name="Google Shape;463;p17">
                <a:extLst>
                  <a:ext uri="{FF2B5EF4-FFF2-40B4-BE49-F238E27FC236}">
                    <a16:creationId xmlns:a16="http://schemas.microsoft.com/office/drawing/2014/main" id="{6C49142F-03CF-6F45-8E93-B83924980E07}"/>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4" name="Google Shape;464;p17">
                <a:extLst>
                  <a:ext uri="{FF2B5EF4-FFF2-40B4-BE49-F238E27FC236}">
                    <a16:creationId xmlns:a16="http://schemas.microsoft.com/office/drawing/2014/main" id="{4E63A5E5-2EB6-E74F-8825-162E73770ABD}"/>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5" name="Google Shape;465;p17">
                <a:extLst>
                  <a:ext uri="{FF2B5EF4-FFF2-40B4-BE49-F238E27FC236}">
                    <a16:creationId xmlns:a16="http://schemas.microsoft.com/office/drawing/2014/main" id="{D4501CB7-EE5E-B043-873F-E7C8D547A712}"/>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6" name="Google Shape;466;p17">
                <a:extLst>
                  <a:ext uri="{FF2B5EF4-FFF2-40B4-BE49-F238E27FC236}">
                    <a16:creationId xmlns:a16="http://schemas.microsoft.com/office/drawing/2014/main" id="{4A180EAA-5512-3D42-B3D7-9EC2BB68D153}"/>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7" name="Google Shape;467;p17">
                <a:extLst>
                  <a:ext uri="{FF2B5EF4-FFF2-40B4-BE49-F238E27FC236}">
                    <a16:creationId xmlns:a16="http://schemas.microsoft.com/office/drawing/2014/main" id="{4E249530-0D19-7040-89D3-A8F0E9B9CE1E}"/>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8" name="Google Shape;468;p17">
                <a:extLst>
                  <a:ext uri="{FF2B5EF4-FFF2-40B4-BE49-F238E27FC236}">
                    <a16:creationId xmlns:a16="http://schemas.microsoft.com/office/drawing/2014/main" id="{1BC7E17E-AE2D-E44E-9596-9BBD6140943A}"/>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9" name="Google Shape;469;p17">
                <a:extLst>
                  <a:ext uri="{FF2B5EF4-FFF2-40B4-BE49-F238E27FC236}">
                    <a16:creationId xmlns:a16="http://schemas.microsoft.com/office/drawing/2014/main" id="{BDC32631-BB32-5A45-8A7B-D5E1C5276E34}"/>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0" name="Google Shape;470;p17">
                <a:extLst>
                  <a:ext uri="{FF2B5EF4-FFF2-40B4-BE49-F238E27FC236}">
                    <a16:creationId xmlns:a16="http://schemas.microsoft.com/office/drawing/2014/main" id="{79A240EE-E54F-A94D-95D1-9304E8F8C6F6}"/>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1" name="Google Shape;471;p17">
                <a:extLst>
                  <a:ext uri="{FF2B5EF4-FFF2-40B4-BE49-F238E27FC236}">
                    <a16:creationId xmlns:a16="http://schemas.microsoft.com/office/drawing/2014/main" id="{B2194359-48AD-634B-8D3F-951D1E5AC427}"/>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2" name="Google Shape;472;p17">
                <a:extLst>
                  <a:ext uri="{FF2B5EF4-FFF2-40B4-BE49-F238E27FC236}">
                    <a16:creationId xmlns:a16="http://schemas.microsoft.com/office/drawing/2014/main" id="{FC975F66-3140-A14D-90B2-481D2CB2E450}"/>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3" name="Google Shape;473;p17">
                <a:extLst>
                  <a:ext uri="{FF2B5EF4-FFF2-40B4-BE49-F238E27FC236}">
                    <a16:creationId xmlns:a16="http://schemas.microsoft.com/office/drawing/2014/main" id="{6464F93D-4ABE-A244-A606-A386361254D8}"/>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4" name="Google Shape;474;p17">
                <a:extLst>
                  <a:ext uri="{FF2B5EF4-FFF2-40B4-BE49-F238E27FC236}">
                    <a16:creationId xmlns:a16="http://schemas.microsoft.com/office/drawing/2014/main" id="{7973075D-E441-B747-9DB3-F6DAF4A9D0EC}"/>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5" name="Google Shape;475;p17">
                <a:extLst>
                  <a:ext uri="{FF2B5EF4-FFF2-40B4-BE49-F238E27FC236}">
                    <a16:creationId xmlns:a16="http://schemas.microsoft.com/office/drawing/2014/main" id="{F332E728-7985-724C-9F2F-7F1D597AAA2F}"/>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6" name="Google Shape;476;p17">
                <a:extLst>
                  <a:ext uri="{FF2B5EF4-FFF2-40B4-BE49-F238E27FC236}">
                    <a16:creationId xmlns:a16="http://schemas.microsoft.com/office/drawing/2014/main" id="{061CECBC-D12D-D04F-B1F0-27103B56DE3D}"/>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7" name="Google Shape;477;p17">
                <a:extLst>
                  <a:ext uri="{FF2B5EF4-FFF2-40B4-BE49-F238E27FC236}">
                    <a16:creationId xmlns:a16="http://schemas.microsoft.com/office/drawing/2014/main" id="{E52912EE-551D-874B-8D20-30A22C08B63D}"/>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8" name="Google Shape;478;p17">
                <a:extLst>
                  <a:ext uri="{FF2B5EF4-FFF2-40B4-BE49-F238E27FC236}">
                    <a16:creationId xmlns:a16="http://schemas.microsoft.com/office/drawing/2014/main" id="{60A4662A-718E-DB48-8F03-B239882E232F}"/>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9" name="Google Shape;479;p17">
                <a:extLst>
                  <a:ext uri="{FF2B5EF4-FFF2-40B4-BE49-F238E27FC236}">
                    <a16:creationId xmlns:a16="http://schemas.microsoft.com/office/drawing/2014/main" id="{63E8DECE-7793-2C4B-AA2F-008AEA8743E1}"/>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0" name="Google Shape;480;p17">
                <a:extLst>
                  <a:ext uri="{FF2B5EF4-FFF2-40B4-BE49-F238E27FC236}">
                    <a16:creationId xmlns:a16="http://schemas.microsoft.com/office/drawing/2014/main" id="{45C140B5-8820-3349-A4D3-36941D31AEBE}"/>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1" name="Google Shape;481;p17">
                <a:extLst>
                  <a:ext uri="{FF2B5EF4-FFF2-40B4-BE49-F238E27FC236}">
                    <a16:creationId xmlns:a16="http://schemas.microsoft.com/office/drawing/2014/main" id="{4E72BF76-F91B-0849-8694-88FAFCFBF0B0}"/>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2" name="Google Shape;482;p17">
                <a:extLst>
                  <a:ext uri="{FF2B5EF4-FFF2-40B4-BE49-F238E27FC236}">
                    <a16:creationId xmlns:a16="http://schemas.microsoft.com/office/drawing/2014/main" id="{383FA4A5-9812-D848-8CB4-38E7101BCA03}"/>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3" name="Google Shape;483;p17">
                <a:extLst>
                  <a:ext uri="{FF2B5EF4-FFF2-40B4-BE49-F238E27FC236}">
                    <a16:creationId xmlns:a16="http://schemas.microsoft.com/office/drawing/2014/main" id="{27E5C0F5-30C2-E249-9355-E43E55178774}"/>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4" name="Google Shape;484;p17">
                <a:extLst>
                  <a:ext uri="{FF2B5EF4-FFF2-40B4-BE49-F238E27FC236}">
                    <a16:creationId xmlns:a16="http://schemas.microsoft.com/office/drawing/2014/main" id="{ADBA95E9-92A9-6849-9F57-A3A01195B0FF}"/>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5" name="Google Shape;485;p17">
                <a:extLst>
                  <a:ext uri="{FF2B5EF4-FFF2-40B4-BE49-F238E27FC236}">
                    <a16:creationId xmlns:a16="http://schemas.microsoft.com/office/drawing/2014/main" id="{1889EAC1-537A-A84A-A248-F8621959A33D}"/>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6" name="Google Shape;486;p17">
                <a:extLst>
                  <a:ext uri="{FF2B5EF4-FFF2-40B4-BE49-F238E27FC236}">
                    <a16:creationId xmlns:a16="http://schemas.microsoft.com/office/drawing/2014/main" id="{0577ACC5-FCCA-E843-AA51-20DD00DDBA47}"/>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7" name="Google Shape;487;p17">
                <a:extLst>
                  <a:ext uri="{FF2B5EF4-FFF2-40B4-BE49-F238E27FC236}">
                    <a16:creationId xmlns:a16="http://schemas.microsoft.com/office/drawing/2014/main" id="{BB60F2CB-B270-E04A-8174-DA5145719EDB}"/>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0" name="Google Shape;461;p17">
              <a:extLst>
                <a:ext uri="{FF2B5EF4-FFF2-40B4-BE49-F238E27FC236}">
                  <a16:creationId xmlns:a16="http://schemas.microsoft.com/office/drawing/2014/main" id="{DD1A98F1-87BC-9343-B432-674399BB433B}"/>
                </a:ext>
              </a:extLst>
            </p:cNvPr>
            <p:cNvGrpSpPr/>
            <p:nvPr/>
          </p:nvGrpSpPr>
          <p:grpSpPr>
            <a:xfrm rot="5400000">
              <a:off x="3003368" y="-14154"/>
              <a:ext cx="94558" cy="1615454"/>
              <a:chOff x="1557600" y="898625"/>
              <a:chExt cx="119850" cy="1845600"/>
            </a:xfrm>
          </p:grpSpPr>
          <p:sp>
            <p:nvSpPr>
              <p:cNvPr id="146" name="Google Shape;462;p17">
                <a:extLst>
                  <a:ext uri="{FF2B5EF4-FFF2-40B4-BE49-F238E27FC236}">
                    <a16:creationId xmlns:a16="http://schemas.microsoft.com/office/drawing/2014/main" id="{8ADFC9A2-B11B-C04D-8814-AB96D123A161}"/>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147" name="Google Shape;463;p17">
                <a:extLst>
                  <a:ext uri="{FF2B5EF4-FFF2-40B4-BE49-F238E27FC236}">
                    <a16:creationId xmlns:a16="http://schemas.microsoft.com/office/drawing/2014/main" id="{D402791B-4D3E-4B40-A180-49EDA48FF468}"/>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8" name="Google Shape;464;p17">
                <a:extLst>
                  <a:ext uri="{FF2B5EF4-FFF2-40B4-BE49-F238E27FC236}">
                    <a16:creationId xmlns:a16="http://schemas.microsoft.com/office/drawing/2014/main" id="{8B9C5FDB-FD32-3B44-A494-4BBE3CAE79A4}"/>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9" name="Google Shape;465;p17">
                <a:extLst>
                  <a:ext uri="{FF2B5EF4-FFF2-40B4-BE49-F238E27FC236}">
                    <a16:creationId xmlns:a16="http://schemas.microsoft.com/office/drawing/2014/main" id="{A22D9BE3-7AC4-4E41-AC79-580F1EB75ADB}"/>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0" name="Google Shape;466;p17">
                <a:extLst>
                  <a:ext uri="{FF2B5EF4-FFF2-40B4-BE49-F238E27FC236}">
                    <a16:creationId xmlns:a16="http://schemas.microsoft.com/office/drawing/2014/main" id="{9394A593-DC13-B842-AAD3-561B040B22DA}"/>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1" name="Google Shape;467;p17">
                <a:extLst>
                  <a:ext uri="{FF2B5EF4-FFF2-40B4-BE49-F238E27FC236}">
                    <a16:creationId xmlns:a16="http://schemas.microsoft.com/office/drawing/2014/main" id="{9CE386DA-DD76-EC4F-B755-87686A774A06}"/>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2" name="Google Shape;468;p17">
                <a:extLst>
                  <a:ext uri="{FF2B5EF4-FFF2-40B4-BE49-F238E27FC236}">
                    <a16:creationId xmlns:a16="http://schemas.microsoft.com/office/drawing/2014/main" id="{65A8C589-6FAC-5B47-9977-C4DC5E9B3F1F}"/>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3" name="Google Shape;469;p17">
                <a:extLst>
                  <a:ext uri="{FF2B5EF4-FFF2-40B4-BE49-F238E27FC236}">
                    <a16:creationId xmlns:a16="http://schemas.microsoft.com/office/drawing/2014/main" id="{1A82FD66-C470-C942-976C-588C169F5E03}"/>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4" name="Google Shape;470;p17">
                <a:extLst>
                  <a:ext uri="{FF2B5EF4-FFF2-40B4-BE49-F238E27FC236}">
                    <a16:creationId xmlns:a16="http://schemas.microsoft.com/office/drawing/2014/main" id="{836B6F5F-1C9E-1F4A-9087-6F67F77F4BBB}"/>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5" name="Google Shape;471;p17">
                <a:extLst>
                  <a:ext uri="{FF2B5EF4-FFF2-40B4-BE49-F238E27FC236}">
                    <a16:creationId xmlns:a16="http://schemas.microsoft.com/office/drawing/2014/main" id="{B8BF2705-22B0-9F44-89F0-983A227819DB}"/>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6" name="Google Shape;472;p17">
                <a:extLst>
                  <a:ext uri="{FF2B5EF4-FFF2-40B4-BE49-F238E27FC236}">
                    <a16:creationId xmlns:a16="http://schemas.microsoft.com/office/drawing/2014/main" id="{79E9EA67-0604-FD42-AB95-12408FAFCE1B}"/>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7" name="Google Shape;473;p17">
                <a:extLst>
                  <a:ext uri="{FF2B5EF4-FFF2-40B4-BE49-F238E27FC236}">
                    <a16:creationId xmlns:a16="http://schemas.microsoft.com/office/drawing/2014/main" id="{BD7F0863-2E96-C846-911E-5872165666BE}"/>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8" name="Google Shape;474;p17">
                <a:extLst>
                  <a:ext uri="{FF2B5EF4-FFF2-40B4-BE49-F238E27FC236}">
                    <a16:creationId xmlns:a16="http://schemas.microsoft.com/office/drawing/2014/main" id="{4FEC21D5-82A0-6846-AD6A-8F2D1D6D98B1}"/>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9" name="Google Shape;475;p17">
                <a:extLst>
                  <a:ext uri="{FF2B5EF4-FFF2-40B4-BE49-F238E27FC236}">
                    <a16:creationId xmlns:a16="http://schemas.microsoft.com/office/drawing/2014/main" id="{B033A8B8-A032-CC43-A45F-18B6F75FEBD4}"/>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0" name="Google Shape;476;p17">
                <a:extLst>
                  <a:ext uri="{FF2B5EF4-FFF2-40B4-BE49-F238E27FC236}">
                    <a16:creationId xmlns:a16="http://schemas.microsoft.com/office/drawing/2014/main" id="{D25D8F50-EFAF-E844-B4D2-5297F3D7D928}"/>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1" name="Google Shape;477;p17">
                <a:extLst>
                  <a:ext uri="{FF2B5EF4-FFF2-40B4-BE49-F238E27FC236}">
                    <a16:creationId xmlns:a16="http://schemas.microsoft.com/office/drawing/2014/main" id="{BBC30C8D-13F5-8946-AB8A-C39A19B84EBD}"/>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2" name="Google Shape;478;p17">
                <a:extLst>
                  <a:ext uri="{FF2B5EF4-FFF2-40B4-BE49-F238E27FC236}">
                    <a16:creationId xmlns:a16="http://schemas.microsoft.com/office/drawing/2014/main" id="{2DAFCD5F-0CCF-D845-A2DA-8D59864A383E}"/>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3" name="Google Shape;479;p17">
                <a:extLst>
                  <a:ext uri="{FF2B5EF4-FFF2-40B4-BE49-F238E27FC236}">
                    <a16:creationId xmlns:a16="http://schemas.microsoft.com/office/drawing/2014/main" id="{0CBA183E-C86B-FC47-B37F-344F3FFD72ED}"/>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4" name="Google Shape;480;p17">
                <a:extLst>
                  <a:ext uri="{FF2B5EF4-FFF2-40B4-BE49-F238E27FC236}">
                    <a16:creationId xmlns:a16="http://schemas.microsoft.com/office/drawing/2014/main" id="{FBCA2B87-AE10-0448-97AF-36F3486E978C}"/>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5" name="Google Shape;481;p17">
                <a:extLst>
                  <a:ext uri="{FF2B5EF4-FFF2-40B4-BE49-F238E27FC236}">
                    <a16:creationId xmlns:a16="http://schemas.microsoft.com/office/drawing/2014/main" id="{94F1A87A-87A1-1F47-9D3A-CF234F9680DA}"/>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6" name="Google Shape;482;p17">
                <a:extLst>
                  <a:ext uri="{FF2B5EF4-FFF2-40B4-BE49-F238E27FC236}">
                    <a16:creationId xmlns:a16="http://schemas.microsoft.com/office/drawing/2014/main" id="{2757AFE7-DE89-AC43-8DED-7BF7EB7609E3}"/>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7" name="Google Shape;483;p17">
                <a:extLst>
                  <a:ext uri="{FF2B5EF4-FFF2-40B4-BE49-F238E27FC236}">
                    <a16:creationId xmlns:a16="http://schemas.microsoft.com/office/drawing/2014/main" id="{F291A66E-8230-EE44-A442-E6EE5CFDE506}"/>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8" name="Google Shape;484;p17">
                <a:extLst>
                  <a:ext uri="{FF2B5EF4-FFF2-40B4-BE49-F238E27FC236}">
                    <a16:creationId xmlns:a16="http://schemas.microsoft.com/office/drawing/2014/main" id="{D59C8963-1445-6841-A6A7-DEE971C538D8}"/>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9" name="Google Shape;485;p17">
                <a:extLst>
                  <a:ext uri="{FF2B5EF4-FFF2-40B4-BE49-F238E27FC236}">
                    <a16:creationId xmlns:a16="http://schemas.microsoft.com/office/drawing/2014/main" id="{A7C896F2-4455-574B-AB9F-D3A728B959EF}"/>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0" name="Google Shape;486;p17">
                <a:extLst>
                  <a:ext uri="{FF2B5EF4-FFF2-40B4-BE49-F238E27FC236}">
                    <a16:creationId xmlns:a16="http://schemas.microsoft.com/office/drawing/2014/main" id="{40075FF6-23CB-4C4E-A7FB-6E51CF8D2663}"/>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1" name="Google Shape;487;p17">
                <a:extLst>
                  <a:ext uri="{FF2B5EF4-FFF2-40B4-BE49-F238E27FC236}">
                    <a16:creationId xmlns:a16="http://schemas.microsoft.com/office/drawing/2014/main" id="{B7B1CD9E-690D-0B44-8FA4-A833EAAB0652}"/>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1" name="Google Shape;461;p17">
              <a:extLst>
                <a:ext uri="{FF2B5EF4-FFF2-40B4-BE49-F238E27FC236}">
                  <a16:creationId xmlns:a16="http://schemas.microsoft.com/office/drawing/2014/main" id="{FE53AC31-B970-DB45-8CCA-EEBF87FA455A}"/>
                </a:ext>
              </a:extLst>
            </p:cNvPr>
            <p:cNvGrpSpPr/>
            <p:nvPr/>
          </p:nvGrpSpPr>
          <p:grpSpPr>
            <a:xfrm rot="5400000">
              <a:off x="4605136" y="-10840"/>
              <a:ext cx="101186" cy="1615454"/>
              <a:chOff x="1557600" y="898625"/>
              <a:chExt cx="119850" cy="1845600"/>
            </a:xfrm>
          </p:grpSpPr>
          <p:sp>
            <p:nvSpPr>
              <p:cNvPr id="120" name="Google Shape;462;p17">
                <a:extLst>
                  <a:ext uri="{FF2B5EF4-FFF2-40B4-BE49-F238E27FC236}">
                    <a16:creationId xmlns:a16="http://schemas.microsoft.com/office/drawing/2014/main" id="{EBACEC69-344F-DE40-BEAB-876A9F6C4CB5}"/>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121" name="Google Shape;463;p17">
                <a:extLst>
                  <a:ext uri="{FF2B5EF4-FFF2-40B4-BE49-F238E27FC236}">
                    <a16:creationId xmlns:a16="http://schemas.microsoft.com/office/drawing/2014/main" id="{59DD5EB6-37CD-F547-9299-F08E04F6F564}"/>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2" name="Google Shape;464;p17">
                <a:extLst>
                  <a:ext uri="{FF2B5EF4-FFF2-40B4-BE49-F238E27FC236}">
                    <a16:creationId xmlns:a16="http://schemas.microsoft.com/office/drawing/2014/main" id="{1B0517F0-13D7-994D-9A32-B8EB66E122BA}"/>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3" name="Google Shape;465;p17">
                <a:extLst>
                  <a:ext uri="{FF2B5EF4-FFF2-40B4-BE49-F238E27FC236}">
                    <a16:creationId xmlns:a16="http://schemas.microsoft.com/office/drawing/2014/main" id="{8090307B-22E7-2140-8BF5-16028624D34E}"/>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4" name="Google Shape;466;p17">
                <a:extLst>
                  <a:ext uri="{FF2B5EF4-FFF2-40B4-BE49-F238E27FC236}">
                    <a16:creationId xmlns:a16="http://schemas.microsoft.com/office/drawing/2014/main" id="{EAB43869-B253-814A-9C9C-F37D73D64FEC}"/>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5" name="Google Shape;467;p17">
                <a:extLst>
                  <a:ext uri="{FF2B5EF4-FFF2-40B4-BE49-F238E27FC236}">
                    <a16:creationId xmlns:a16="http://schemas.microsoft.com/office/drawing/2014/main" id="{3B369F60-683A-B44A-AAFF-0B5F118A3EE8}"/>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6" name="Google Shape;468;p17">
                <a:extLst>
                  <a:ext uri="{FF2B5EF4-FFF2-40B4-BE49-F238E27FC236}">
                    <a16:creationId xmlns:a16="http://schemas.microsoft.com/office/drawing/2014/main" id="{626DBF96-F66B-5B42-88BF-9091686B327E}"/>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7" name="Google Shape;469;p17">
                <a:extLst>
                  <a:ext uri="{FF2B5EF4-FFF2-40B4-BE49-F238E27FC236}">
                    <a16:creationId xmlns:a16="http://schemas.microsoft.com/office/drawing/2014/main" id="{BA17F72B-3763-474E-9A5D-CF2236C8E8C9}"/>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8" name="Google Shape;470;p17">
                <a:extLst>
                  <a:ext uri="{FF2B5EF4-FFF2-40B4-BE49-F238E27FC236}">
                    <a16:creationId xmlns:a16="http://schemas.microsoft.com/office/drawing/2014/main" id="{A607EEF4-112F-A94E-8F57-CF65A26169F2}"/>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9" name="Google Shape;471;p17">
                <a:extLst>
                  <a:ext uri="{FF2B5EF4-FFF2-40B4-BE49-F238E27FC236}">
                    <a16:creationId xmlns:a16="http://schemas.microsoft.com/office/drawing/2014/main" id="{8846B055-CF1C-9947-8350-66F86948DA47}"/>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0" name="Google Shape;472;p17">
                <a:extLst>
                  <a:ext uri="{FF2B5EF4-FFF2-40B4-BE49-F238E27FC236}">
                    <a16:creationId xmlns:a16="http://schemas.microsoft.com/office/drawing/2014/main" id="{21481D5B-BF71-8241-8B01-28DE1F141CE9}"/>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1" name="Google Shape;473;p17">
                <a:extLst>
                  <a:ext uri="{FF2B5EF4-FFF2-40B4-BE49-F238E27FC236}">
                    <a16:creationId xmlns:a16="http://schemas.microsoft.com/office/drawing/2014/main" id="{275C396F-DD98-384D-B333-CD47D3EB239B}"/>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2" name="Google Shape;474;p17">
                <a:extLst>
                  <a:ext uri="{FF2B5EF4-FFF2-40B4-BE49-F238E27FC236}">
                    <a16:creationId xmlns:a16="http://schemas.microsoft.com/office/drawing/2014/main" id="{74E7ABFE-B0F9-1542-A2F8-8E6CC768EBCD}"/>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3" name="Google Shape;475;p17">
                <a:extLst>
                  <a:ext uri="{FF2B5EF4-FFF2-40B4-BE49-F238E27FC236}">
                    <a16:creationId xmlns:a16="http://schemas.microsoft.com/office/drawing/2014/main" id="{FEA87F23-48C1-4D47-A918-096380863C5E}"/>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4" name="Google Shape;476;p17">
                <a:extLst>
                  <a:ext uri="{FF2B5EF4-FFF2-40B4-BE49-F238E27FC236}">
                    <a16:creationId xmlns:a16="http://schemas.microsoft.com/office/drawing/2014/main" id="{E79D1E2C-535F-4F42-A7A5-14BC581C9A84}"/>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5" name="Google Shape;477;p17">
                <a:extLst>
                  <a:ext uri="{FF2B5EF4-FFF2-40B4-BE49-F238E27FC236}">
                    <a16:creationId xmlns:a16="http://schemas.microsoft.com/office/drawing/2014/main" id="{DF1C20B1-9B7B-2740-8CF1-9E402EBEAFB4}"/>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6" name="Google Shape;478;p17">
                <a:extLst>
                  <a:ext uri="{FF2B5EF4-FFF2-40B4-BE49-F238E27FC236}">
                    <a16:creationId xmlns:a16="http://schemas.microsoft.com/office/drawing/2014/main" id="{2354D855-9131-A543-B198-7CA06D386B3F}"/>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7" name="Google Shape;479;p17">
                <a:extLst>
                  <a:ext uri="{FF2B5EF4-FFF2-40B4-BE49-F238E27FC236}">
                    <a16:creationId xmlns:a16="http://schemas.microsoft.com/office/drawing/2014/main" id="{302B8D6A-E10E-8444-9979-5F2DC92AA78B}"/>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8" name="Google Shape;480;p17">
                <a:extLst>
                  <a:ext uri="{FF2B5EF4-FFF2-40B4-BE49-F238E27FC236}">
                    <a16:creationId xmlns:a16="http://schemas.microsoft.com/office/drawing/2014/main" id="{0222045B-694D-164E-AA52-5D69B7765747}"/>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9" name="Google Shape;481;p17">
                <a:extLst>
                  <a:ext uri="{FF2B5EF4-FFF2-40B4-BE49-F238E27FC236}">
                    <a16:creationId xmlns:a16="http://schemas.microsoft.com/office/drawing/2014/main" id="{444DA0EC-4EBE-E644-BBC5-CADB1E2D0A4A}"/>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0" name="Google Shape;482;p17">
                <a:extLst>
                  <a:ext uri="{FF2B5EF4-FFF2-40B4-BE49-F238E27FC236}">
                    <a16:creationId xmlns:a16="http://schemas.microsoft.com/office/drawing/2014/main" id="{A2A23667-E492-B043-BD8B-225D7C747DA0}"/>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1" name="Google Shape;483;p17">
                <a:extLst>
                  <a:ext uri="{FF2B5EF4-FFF2-40B4-BE49-F238E27FC236}">
                    <a16:creationId xmlns:a16="http://schemas.microsoft.com/office/drawing/2014/main" id="{21B7E70E-C5F4-1F4B-99E8-74E6222BBCFC}"/>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2" name="Google Shape;484;p17">
                <a:extLst>
                  <a:ext uri="{FF2B5EF4-FFF2-40B4-BE49-F238E27FC236}">
                    <a16:creationId xmlns:a16="http://schemas.microsoft.com/office/drawing/2014/main" id="{9DB1689E-1E16-344C-9098-3B5EE174464E}"/>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3" name="Google Shape;485;p17">
                <a:extLst>
                  <a:ext uri="{FF2B5EF4-FFF2-40B4-BE49-F238E27FC236}">
                    <a16:creationId xmlns:a16="http://schemas.microsoft.com/office/drawing/2014/main" id="{31F6A807-8B55-D74B-A0B4-D5D755F0FB1B}"/>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4" name="Google Shape;486;p17">
                <a:extLst>
                  <a:ext uri="{FF2B5EF4-FFF2-40B4-BE49-F238E27FC236}">
                    <a16:creationId xmlns:a16="http://schemas.microsoft.com/office/drawing/2014/main" id="{0023162E-72F8-274A-96C6-BFCC5182225B}"/>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5" name="Google Shape;487;p17">
                <a:extLst>
                  <a:ext uri="{FF2B5EF4-FFF2-40B4-BE49-F238E27FC236}">
                    <a16:creationId xmlns:a16="http://schemas.microsoft.com/office/drawing/2014/main" id="{10B54645-1358-ED4E-BACC-12C0475DD67C}"/>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2" name="Google Shape;461;p17">
              <a:extLst>
                <a:ext uri="{FF2B5EF4-FFF2-40B4-BE49-F238E27FC236}">
                  <a16:creationId xmlns:a16="http://schemas.microsoft.com/office/drawing/2014/main" id="{18646479-5F5D-9640-91FC-44238F9DCA0C}"/>
                </a:ext>
              </a:extLst>
            </p:cNvPr>
            <p:cNvGrpSpPr/>
            <p:nvPr/>
          </p:nvGrpSpPr>
          <p:grpSpPr>
            <a:xfrm rot="5400000">
              <a:off x="6220588" y="-10966"/>
              <a:ext cx="101186" cy="1615454"/>
              <a:chOff x="1557600" y="898625"/>
              <a:chExt cx="119850" cy="1845600"/>
            </a:xfrm>
          </p:grpSpPr>
          <p:sp>
            <p:nvSpPr>
              <p:cNvPr id="94" name="Google Shape;462;p17">
                <a:extLst>
                  <a:ext uri="{FF2B5EF4-FFF2-40B4-BE49-F238E27FC236}">
                    <a16:creationId xmlns:a16="http://schemas.microsoft.com/office/drawing/2014/main" id="{8E2B3F52-5B2F-5641-8307-81D2C2D8F3EB}"/>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95" name="Google Shape;463;p17">
                <a:extLst>
                  <a:ext uri="{FF2B5EF4-FFF2-40B4-BE49-F238E27FC236}">
                    <a16:creationId xmlns:a16="http://schemas.microsoft.com/office/drawing/2014/main" id="{1545703F-5090-1949-B70F-FFDB53E6DB3F}"/>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6" name="Google Shape;464;p17">
                <a:extLst>
                  <a:ext uri="{FF2B5EF4-FFF2-40B4-BE49-F238E27FC236}">
                    <a16:creationId xmlns:a16="http://schemas.microsoft.com/office/drawing/2014/main" id="{866E96A1-5072-9A4A-80D5-62002B4841F2}"/>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7" name="Google Shape;465;p17">
                <a:extLst>
                  <a:ext uri="{FF2B5EF4-FFF2-40B4-BE49-F238E27FC236}">
                    <a16:creationId xmlns:a16="http://schemas.microsoft.com/office/drawing/2014/main" id="{2971FB8F-DF26-8F47-B0C2-DD8EAC8D5ED2}"/>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8" name="Google Shape;466;p17">
                <a:extLst>
                  <a:ext uri="{FF2B5EF4-FFF2-40B4-BE49-F238E27FC236}">
                    <a16:creationId xmlns:a16="http://schemas.microsoft.com/office/drawing/2014/main" id="{E51F63AF-F629-9047-869D-52FA7017C7F8}"/>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9" name="Google Shape;467;p17">
                <a:extLst>
                  <a:ext uri="{FF2B5EF4-FFF2-40B4-BE49-F238E27FC236}">
                    <a16:creationId xmlns:a16="http://schemas.microsoft.com/office/drawing/2014/main" id="{F42B2227-9043-A247-A9BC-97F30A3BF27F}"/>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0" name="Google Shape;468;p17">
                <a:extLst>
                  <a:ext uri="{FF2B5EF4-FFF2-40B4-BE49-F238E27FC236}">
                    <a16:creationId xmlns:a16="http://schemas.microsoft.com/office/drawing/2014/main" id="{24FE2D3D-ADDC-654F-982D-11DEB9289D00}"/>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1" name="Google Shape;469;p17">
                <a:extLst>
                  <a:ext uri="{FF2B5EF4-FFF2-40B4-BE49-F238E27FC236}">
                    <a16:creationId xmlns:a16="http://schemas.microsoft.com/office/drawing/2014/main" id="{6F9734D8-CF88-764A-8BAE-86C470DAFC73}"/>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2" name="Google Shape;470;p17">
                <a:extLst>
                  <a:ext uri="{FF2B5EF4-FFF2-40B4-BE49-F238E27FC236}">
                    <a16:creationId xmlns:a16="http://schemas.microsoft.com/office/drawing/2014/main" id="{69CA25EC-E11C-7040-AC1C-14AAF8F06F0E}"/>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3" name="Google Shape;471;p17">
                <a:extLst>
                  <a:ext uri="{FF2B5EF4-FFF2-40B4-BE49-F238E27FC236}">
                    <a16:creationId xmlns:a16="http://schemas.microsoft.com/office/drawing/2014/main" id="{AE0FA3ED-1B76-9B43-901D-0DC196B55604}"/>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4" name="Google Shape;472;p17">
                <a:extLst>
                  <a:ext uri="{FF2B5EF4-FFF2-40B4-BE49-F238E27FC236}">
                    <a16:creationId xmlns:a16="http://schemas.microsoft.com/office/drawing/2014/main" id="{13BC5F59-DAEC-BF4E-9286-EA733156C6A1}"/>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5" name="Google Shape;473;p17">
                <a:extLst>
                  <a:ext uri="{FF2B5EF4-FFF2-40B4-BE49-F238E27FC236}">
                    <a16:creationId xmlns:a16="http://schemas.microsoft.com/office/drawing/2014/main" id="{A3F6E436-18A1-3B47-BE1A-FA64934D7407}"/>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6" name="Google Shape;474;p17">
                <a:extLst>
                  <a:ext uri="{FF2B5EF4-FFF2-40B4-BE49-F238E27FC236}">
                    <a16:creationId xmlns:a16="http://schemas.microsoft.com/office/drawing/2014/main" id="{E4FCCBDE-D0B1-FC47-970F-E08C3F9A0203}"/>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7" name="Google Shape;475;p17">
                <a:extLst>
                  <a:ext uri="{FF2B5EF4-FFF2-40B4-BE49-F238E27FC236}">
                    <a16:creationId xmlns:a16="http://schemas.microsoft.com/office/drawing/2014/main" id="{71ED1C2E-6D74-3642-A4CE-244DEF4E568F}"/>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8" name="Google Shape;476;p17">
                <a:extLst>
                  <a:ext uri="{FF2B5EF4-FFF2-40B4-BE49-F238E27FC236}">
                    <a16:creationId xmlns:a16="http://schemas.microsoft.com/office/drawing/2014/main" id="{E781A681-CFBE-C647-816F-0388B802195B}"/>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9" name="Google Shape;477;p17">
                <a:extLst>
                  <a:ext uri="{FF2B5EF4-FFF2-40B4-BE49-F238E27FC236}">
                    <a16:creationId xmlns:a16="http://schemas.microsoft.com/office/drawing/2014/main" id="{B419206C-8947-E148-988D-37FED54DE41F}"/>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0" name="Google Shape;478;p17">
                <a:extLst>
                  <a:ext uri="{FF2B5EF4-FFF2-40B4-BE49-F238E27FC236}">
                    <a16:creationId xmlns:a16="http://schemas.microsoft.com/office/drawing/2014/main" id="{E69D9A54-A6D1-F042-ABD7-6BB2FE82B877}"/>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1" name="Google Shape;479;p17">
                <a:extLst>
                  <a:ext uri="{FF2B5EF4-FFF2-40B4-BE49-F238E27FC236}">
                    <a16:creationId xmlns:a16="http://schemas.microsoft.com/office/drawing/2014/main" id="{85574D23-E10D-964F-B2A3-8EDD706B23AE}"/>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2" name="Google Shape;480;p17">
                <a:extLst>
                  <a:ext uri="{FF2B5EF4-FFF2-40B4-BE49-F238E27FC236}">
                    <a16:creationId xmlns:a16="http://schemas.microsoft.com/office/drawing/2014/main" id="{9F3A8957-3074-074B-AC6A-98AE7FF00303}"/>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3" name="Google Shape;481;p17">
                <a:extLst>
                  <a:ext uri="{FF2B5EF4-FFF2-40B4-BE49-F238E27FC236}">
                    <a16:creationId xmlns:a16="http://schemas.microsoft.com/office/drawing/2014/main" id="{968DC7F0-809C-5C4C-BCF6-A2FDD873D1BB}"/>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4" name="Google Shape;482;p17">
                <a:extLst>
                  <a:ext uri="{FF2B5EF4-FFF2-40B4-BE49-F238E27FC236}">
                    <a16:creationId xmlns:a16="http://schemas.microsoft.com/office/drawing/2014/main" id="{8CCCE452-CC84-BB4A-9AE1-30866F7C5E81}"/>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5" name="Google Shape;483;p17">
                <a:extLst>
                  <a:ext uri="{FF2B5EF4-FFF2-40B4-BE49-F238E27FC236}">
                    <a16:creationId xmlns:a16="http://schemas.microsoft.com/office/drawing/2014/main" id="{D71BF36C-7BA2-2448-BBFE-6EEAC8ADF8F2}"/>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6" name="Google Shape;484;p17">
                <a:extLst>
                  <a:ext uri="{FF2B5EF4-FFF2-40B4-BE49-F238E27FC236}">
                    <a16:creationId xmlns:a16="http://schemas.microsoft.com/office/drawing/2014/main" id="{52C36EF3-DD68-DD43-91E8-77A1E5488014}"/>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7" name="Google Shape;485;p17">
                <a:extLst>
                  <a:ext uri="{FF2B5EF4-FFF2-40B4-BE49-F238E27FC236}">
                    <a16:creationId xmlns:a16="http://schemas.microsoft.com/office/drawing/2014/main" id="{243E25FE-64CA-B14B-BDBC-C3FA769D0B51}"/>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8" name="Google Shape;486;p17">
                <a:extLst>
                  <a:ext uri="{FF2B5EF4-FFF2-40B4-BE49-F238E27FC236}">
                    <a16:creationId xmlns:a16="http://schemas.microsoft.com/office/drawing/2014/main" id="{51289789-5C3F-3842-BB26-E3E9537C7B72}"/>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9" name="Google Shape;487;p17">
                <a:extLst>
                  <a:ext uri="{FF2B5EF4-FFF2-40B4-BE49-F238E27FC236}">
                    <a16:creationId xmlns:a16="http://schemas.microsoft.com/office/drawing/2014/main" id="{27BCD767-334F-7747-B3FC-1C52C86CAA12}"/>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3" name="Google Shape;461;p17">
              <a:extLst>
                <a:ext uri="{FF2B5EF4-FFF2-40B4-BE49-F238E27FC236}">
                  <a16:creationId xmlns:a16="http://schemas.microsoft.com/office/drawing/2014/main" id="{8B548BB5-AA42-7747-90BC-ADBACE79BD17}"/>
                </a:ext>
              </a:extLst>
            </p:cNvPr>
            <p:cNvGrpSpPr/>
            <p:nvPr/>
          </p:nvGrpSpPr>
          <p:grpSpPr>
            <a:xfrm rot="5400000">
              <a:off x="7833960" y="-12910"/>
              <a:ext cx="104821" cy="1615454"/>
              <a:chOff x="1557600" y="898625"/>
              <a:chExt cx="119850" cy="1845600"/>
            </a:xfrm>
          </p:grpSpPr>
          <p:sp>
            <p:nvSpPr>
              <p:cNvPr id="68" name="Google Shape;462;p17">
                <a:extLst>
                  <a:ext uri="{FF2B5EF4-FFF2-40B4-BE49-F238E27FC236}">
                    <a16:creationId xmlns:a16="http://schemas.microsoft.com/office/drawing/2014/main" id="{64F7820C-0556-A049-B750-B864D75F5547}"/>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69" name="Google Shape;463;p17">
                <a:extLst>
                  <a:ext uri="{FF2B5EF4-FFF2-40B4-BE49-F238E27FC236}">
                    <a16:creationId xmlns:a16="http://schemas.microsoft.com/office/drawing/2014/main" id="{A456B74F-6406-6049-9EED-4DEE8A60F1A7}"/>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0" name="Google Shape;464;p17">
                <a:extLst>
                  <a:ext uri="{FF2B5EF4-FFF2-40B4-BE49-F238E27FC236}">
                    <a16:creationId xmlns:a16="http://schemas.microsoft.com/office/drawing/2014/main" id="{66FDD613-06D1-CC41-B805-6062D794107B}"/>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1" name="Google Shape;465;p17">
                <a:extLst>
                  <a:ext uri="{FF2B5EF4-FFF2-40B4-BE49-F238E27FC236}">
                    <a16:creationId xmlns:a16="http://schemas.microsoft.com/office/drawing/2014/main" id="{7757F36B-D7A8-AF44-A4B2-DB307F3CB47B}"/>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2" name="Google Shape;466;p17">
                <a:extLst>
                  <a:ext uri="{FF2B5EF4-FFF2-40B4-BE49-F238E27FC236}">
                    <a16:creationId xmlns:a16="http://schemas.microsoft.com/office/drawing/2014/main" id="{F5E6EC22-E152-2547-939D-D31036A6252D}"/>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3" name="Google Shape;467;p17">
                <a:extLst>
                  <a:ext uri="{FF2B5EF4-FFF2-40B4-BE49-F238E27FC236}">
                    <a16:creationId xmlns:a16="http://schemas.microsoft.com/office/drawing/2014/main" id="{79209665-95EF-B949-8A89-0C02235B1C27}"/>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4" name="Google Shape;468;p17">
                <a:extLst>
                  <a:ext uri="{FF2B5EF4-FFF2-40B4-BE49-F238E27FC236}">
                    <a16:creationId xmlns:a16="http://schemas.microsoft.com/office/drawing/2014/main" id="{515C37E0-9E5E-0445-8FCC-67FFB043612E}"/>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5" name="Google Shape;469;p17">
                <a:extLst>
                  <a:ext uri="{FF2B5EF4-FFF2-40B4-BE49-F238E27FC236}">
                    <a16:creationId xmlns:a16="http://schemas.microsoft.com/office/drawing/2014/main" id="{DA5B56A9-C857-DB4A-853A-27FE70FACE70}"/>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6" name="Google Shape;470;p17">
                <a:extLst>
                  <a:ext uri="{FF2B5EF4-FFF2-40B4-BE49-F238E27FC236}">
                    <a16:creationId xmlns:a16="http://schemas.microsoft.com/office/drawing/2014/main" id="{1287DB31-C434-434A-B09C-7A36458D9355}"/>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7" name="Google Shape;471;p17">
                <a:extLst>
                  <a:ext uri="{FF2B5EF4-FFF2-40B4-BE49-F238E27FC236}">
                    <a16:creationId xmlns:a16="http://schemas.microsoft.com/office/drawing/2014/main" id="{012CA79B-EF6A-8547-89C6-469EAD447F81}"/>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8" name="Google Shape;472;p17">
                <a:extLst>
                  <a:ext uri="{FF2B5EF4-FFF2-40B4-BE49-F238E27FC236}">
                    <a16:creationId xmlns:a16="http://schemas.microsoft.com/office/drawing/2014/main" id="{7F6B8E39-F9A8-5448-8646-FD4D232B0CF1}"/>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9" name="Google Shape;473;p17">
                <a:extLst>
                  <a:ext uri="{FF2B5EF4-FFF2-40B4-BE49-F238E27FC236}">
                    <a16:creationId xmlns:a16="http://schemas.microsoft.com/office/drawing/2014/main" id="{91D36ECA-FEDD-C54A-882D-9EF9403EBE03}"/>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0" name="Google Shape;474;p17">
                <a:extLst>
                  <a:ext uri="{FF2B5EF4-FFF2-40B4-BE49-F238E27FC236}">
                    <a16:creationId xmlns:a16="http://schemas.microsoft.com/office/drawing/2014/main" id="{9CC815D5-2FAA-9745-B802-AEF5F0BED6C0}"/>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1" name="Google Shape;475;p17">
                <a:extLst>
                  <a:ext uri="{FF2B5EF4-FFF2-40B4-BE49-F238E27FC236}">
                    <a16:creationId xmlns:a16="http://schemas.microsoft.com/office/drawing/2014/main" id="{2545EE40-D757-A94A-A9F3-1BCCBE03E465}"/>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2" name="Google Shape;476;p17">
                <a:extLst>
                  <a:ext uri="{FF2B5EF4-FFF2-40B4-BE49-F238E27FC236}">
                    <a16:creationId xmlns:a16="http://schemas.microsoft.com/office/drawing/2014/main" id="{E7E96913-CF4F-FD4B-AC6C-0DB515A28EBE}"/>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3" name="Google Shape;477;p17">
                <a:extLst>
                  <a:ext uri="{FF2B5EF4-FFF2-40B4-BE49-F238E27FC236}">
                    <a16:creationId xmlns:a16="http://schemas.microsoft.com/office/drawing/2014/main" id="{0F342CD5-8D86-304C-AFCB-C63E94A7800C}"/>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4" name="Google Shape;478;p17">
                <a:extLst>
                  <a:ext uri="{FF2B5EF4-FFF2-40B4-BE49-F238E27FC236}">
                    <a16:creationId xmlns:a16="http://schemas.microsoft.com/office/drawing/2014/main" id="{5914CEFB-0FF2-5E45-8669-71050914B651}"/>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5" name="Google Shape;479;p17">
                <a:extLst>
                  <a:ext uri="{FF2B5EF4-FFF2-40B4-BE49-F238E27FC236}">
                    <a16:creationId xmlns:a16="http://schemas.microsoft.com/office/drawing/2014/main" id="{722C849A-6587-904E-83DC-697E4874AECA}"/>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6" name="Google Shape;480;p17">
                <a:extLst>
                  <a:ext uri="{FF2B5EF4-FFF2-40B4-BE49-F238E27FC236}">
                    <a16:creationId xmlns:a16="http://schemas.microsoft.com/office/drawing/2014/main" id="{8FAD3671-D382-2249-B823-67CA0E37E740}"/>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7" name="Google Shape;481;p17">
                <a:extLst>
                  <a:ext uri="{FF2B5EF4-FFF2-40B4-BE49-F238E27FC236}">
                    <a16:creationId xmlns:a16="http://schemas.microsoft.com/office/drawing/2014/main" id="{12E6571A-A5A6-B14E-8BF1-F51AABF68FDA}"/>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8" name="Google Shape;482;p17">
                <a:extLst>
                  <a:ext uri="{FF2B5EF4-FFF2-40B4-BE49-F238E27FC236}">
                    <a16:creationId xmlns:a16="http://schemas.microsoft.com/office/drawing/2014/main" id="{9910C43D-7014-4548-8ADC-9CFB5EEDB83D}"/>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9" name="Google Shape;483;p17">
                <a:extLst>
                  <a:ext uri="{FF2B5EF4-FFF2-40B4-BE49-F238E27FC236}">
                    <a16:creationId xmlns:a16="http://schemas.microsoft.com/office/drawing/2014/main" id="{D40AA059-E435-5A40-8E05-27A0B582F6C2}"/>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0" name="Google Shape;484;p17">
                <a:extLst>
                  <a:ext uri="{FF2B5EF4-FFF2-40B4-BE49-F238E27FC236}">
                    <a16:creationId xmlns:a16="http://schemas.microsoft.com/office/drawing/2014/main" id="{239EC76E-7846-6B4E-9B84-973F70E8E969}"/>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1" name="Google Shape;485;p17">
                <a:extLst>
                  <a:ext uri="{FF2B5EF4-FFF2-40B4-BE49-F238E27FC236}">
                    <a16:creationId xmlns:a16="http://schemas.microsoft.com/office/drawing/2014/main" id="{5C489F82-7C6D-E247-BB57-04574F52CE6A}"/>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2" name="Google Shape;486;p17">
                <a:extLst>
                  <a:ext uri="{FF2B5EF4-FFF2-40B4-BE49-F238E27FC236}">
                    <a16:creationId xmlns:a16="http://schemas.microsoft.com/office/drawing/2014/main" id="{B4D272BA-4E8A-FC40-9F76-EA46C58AF990}"/>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3" name="Google Shape;487;p17">
                <a:extLst>
                  <a:ext uri="{FF2B5EF4-FFF2-40B4-BE49-F238E27FC236}">
                    <a16:creationId xmlns:a16="http://schemas.microsoft.com/office/drawing/2014/main" id="{079EDE0F-DCA8-0945-A21C-74E9CD192C65}"/>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4" name="Google Shape;461;p17">
              <a:extLst>
                <a:ext uri="{FF2B5EF4-FFF2-40B4-BE49-F238E27FC236}">
                  <a16:creationId xmlns:a16="http://schemas.microsoft.com/office/drawing/2014/main" id="{029DC550-F2FE-1F4B-B9E0-9978F30C7DFD}"/>
                </a:ext>
              </a:extLst>
            </p:cNvPr>
            <p:cNvGrpSpPr/>
            <p:nvPr/>
          </p:nvGrpSpPr>
          <p:grpSpPr>
            <a:xfrm rot="5400000">
              <a:off x="9455512" y="-16558"/>
              <a:ext cx="107932" cy="1615454"/>
              <a:chOff x="1557600" y="898625"/>
              <a:chExt cx="119850" cy="1845600"/>
            </a:xfrm>
          </p:grpSpPr>
          <p:sp>
            <p:nvSpPr>
              <p:cNvPr id="42" name="Google Shape;462;p17">
                <a:extLst>
                  <a:ext uri="{FF2B5EF4-FFF2-40B4-BE49-F238E27FC236}">
                    <a16:creationId xmlns:a16="http://schemas.microsoft.com/office/drawing/2014/main" id="{A197EB54-2137-5448-876B-365503328F04}"/>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43" name="Google Shape;463;p17">
                <a:extLst>
                  <a:ext uri="{FF2B5EF4-FFF2-40B4-BE49-F238E27FC236}">
                    <a16:creationId xmlns:a16="http://schemas.microsoft.com/office/drawing/2014/main" id="{FC0F4D05-FFC1-2D4D-A96A-F65341160DE8}"/>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4" name="Google Shape;464;p17">
                <a:extLst>
                  <a:ext uri="{FF2B5EF4-FFF2-40B4-BE49-F238E27FC236}">
                    <a16:creationId xmlns:a16="http://schemas.microsoft.com/office/drawing/2014/main" id="{F922EEB3-D12F-1849-8CB9-576F4D63A358}"/>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5" name="Google Shape;465;p17">
                <a:extLst>
                  <a:ext uri="{FF2B5EF4-FFF2-40B4-BE49-F238E27FC236}">
                    <a16:creationId xmlns:a16="http://schemas.microsoft.com/office/drawing/2014/main" id="{4FA1A71F-D7AA-7047-950D-5C9D88AB83B0}"/>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6" name="Google Shape;466;p17">
                <a:extLst>
                  <a:ext uri="{FF2B5EF4-FFF2-40B4-BE49-F238E27FC236}">
                    <a16:creationId xmlns:a16="http://schemas.microsoft.com/office/drawing/2014/main" id="{3D189FFA-37B1-464C-AB0C-AB12E7AF76D4}"/>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7" name="Google Shape;467;p17">
                <a:extLst>
                  <a:ext uri="{FF2B5EF4-FFF2-40B4-BE49-F238E27FC236}">
                    <a16:creationId xmlns:a16="http://schemas.microsoft.com/office/drawing/2014/main" id="{35656E00-F529-4E40-8C41-DAE77D3D7291}"/>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8" name="Google Shape;468;p17">
                <a:extLst>
                  <a:ext uri="{FF2B5EF4-FFF2-40B4-BE49-F238E27FC236}">
                    <a16:creationId xmlns:a16="http://schemas.microsoft.com/office/drawing/2014/main" id="{A1EEB100-2B02-D74C-AED0-9F8F16A1C3E0}"/>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9" name="Google Shape;469;p17">
                <a:extLst>
                  <a:ext uri="{FF2B5EF4-FFF2-40B4-BE49-F238E27FC236}">
                    <a16:creationId xmlns:a16="http://schemas.microsoft.com/office/drawing/2014/main" id="{1C514ADB-4004-204A-973B-EB1A2C4B9F52}"/>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0" name="Google Shape;470;p17">
                <a:extLst>
                  <a:ext uri="{FF2B5EF4-FFF2-40B4-BE49-F238E27FC236}">
                    <a16:creationId xmlns:a16="http://schemas.microsoft.com/office/drawing/2014/main" id="{12406BFA-7329-EC4F-AC7B-A94C621A4C7D}"/>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1" name="Google Shape;471;p17">
                <a:extLst>
                  <a:ext uri="{FF2B5EF4-FFF2-40B4-BE49-F238E27FC236}">
                    <a16:creationId xmlns:a16="http://schemas.microsoft.com/office/drawing/2014/main" id="{C941FCE7-1A64-3140-9B7C-9744D4C976D6}"/>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2" name="Google Shape;472;p17">
                <a:extLst>
                  <a:ext uri="{FF2B5EF4-FFF2-40B4-BE49-F238E27FC236}">
                    <a16:creationId xmlns:a16="http://schemas.microsoft.com/office/drawing/2014/main" id="{B570BA8C-96B6-0E48-9B04-ED4762C987BC}"/>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3" name="Google Shape;473;p17">
                <a:extLst>
                  <a:ext uri="{FF2B5EF4-FFF2-40B4-BE49-F238E27FC236}">
                    <a16:creationId xmlns:a16="http://schemas.microsoft.com/office/drawing/2014/main" id="{A64025BD-C98F-5F4D-B386-F62E9B815F51}"/>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4" name="Google Shape;474;p17">
                <a:extLst>
                  <a:ext uri="{FF2B5EF4-FFF2-40B4-BE49-F238E27FC236}">
                    <a16:creationId xmlns:a16="http://schemas.microsoft.com/office/drawing/2014/main" id="{3B130AA6-E7AF-A84A-A257-2173BE1A5DAB}"/>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5" name="Google Shape;475;p17">
                <a:extLst>
                  <a:ext uri="{FF2B5EF4-FFF2-40B4-BE49-F238E27FC236}">
                    <a16:creationId xmlns:a16="http://schemas.microsoft.com/office/drawing/2014/main" id="{85A03DD9-E82F-CE40-8F3C-5147F95F5355}"/>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6" name="Google Shape;476;p17">
                <a:extLst>
                  <a:ext uri="{FF2B5EF4-FFF2-40B4-BE49-F238E27FC236}">
                    <a16:creationId xmlns:a16="http://schemas.microsoft.com/office/drawing/2014/main" id="{B29F325A-357D-E549-9BE8-25A3F20069E6}"/>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7" name="Google Shape;477;p17">
                <a:extLst>
                  <a:ext uri="{FF2B5EF4-FFF2-40B4-BE49-F238E27FC236}">
                    <a16:creationId xmlns:a16="http://schemas.microsoft.com/office/drawing/2014/main" id="{4BC9E2FA-D07D-CE4F-B499-C44C71AF2E66}"/>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8" name="Google Shape;478;p17">
                <a:extLst>
                  <a:ext uri="{FF2B5EF4-FFF2-40B4-BE49-F238E27FC236}">
                    <a16:creationId xmlns:a16="http://schemas.microsoft.com/office/drawing/2014/main" id="{AC7CBE3A-1258-DB4D-BC5B-FB80889FF32D}"/>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9" name="Google Shape;479;p17">
                <a:extLst>
                  <a:ext uri="{FF2B5EF4-FFF2-40B4-BE49-F238E27FC236}">
                    <a16:creationId xmlns:a16="http://schemas.microsoft.com/office/drawing/2014/main" id="{BCB52097-B88B-3D40-8FA9-3DD1BE4E826A}"/>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0" name="Google Shape;480;p17">
                <a:extLst>
                  <a:ext uri="{FF2B5EF4-FFF2-40B4-BE49-F238E27FC236}">
                    <a16:creationId xmlns:a16="http://schemas.microsoft.com/office/drawing/2014/main" id="{39230DB1-F57E-854A-8E7F-66DB91D299E0}"/>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1" name="Google Shape;481;p17">
                <a:extLst>
                  <a:ext uri="{FF2B5EF4-FFF2-40B4-BE49-F238E27FC236}">
                    <a16:creationId xmlns:a16="http://schemas.microsoft.com/office/drawing/2014/main" id="{87D159A5-4478-7541-BB95-E09222363992}"/>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2" name="Google Shape;482;p17">
                <a:extLst>
                  <a:ext uri="{FF2B5EF4-FFF2-40B4-BE49-F238E27FC236}">
                    <a16:creationId xmlns:a16="http://schemas.microsoft.com/office/drawing/2014/main" id="{B1837135-13D2-8645-A83C-2E3A6B3D1F6A}"/>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3" name="Google Shape;483;p17">
                <a:extLst>
                  <a:ext uri="{FF2B5EF4-FFF2-40B4-BE49-F238E27FC236}">
                    <a16:creationId xmlns:a16="http://schemas.microsoft.com/office/drawing/2014/main" id="{3A849483-71B7-FA4F-8754-AAFF8611825A}"/>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4" name="Google Shape;484;p17">
                <a:extLst>
                  <a:ext uri="{FF2B5EF4-FFF2-40B4-BE49-F238E27FC236}">
                    <a16:creationId xmlns:a16="http://schemas.microsoft.com/office/drawing/2014/main" id="{64E6CE3B-BC7C-BB48-8515-9C1EBD05E37A}"/>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5" name="Google Shape;485;p17">
                <a:extLst>
                  <a:ext uri="{FF2B5EF4-FFF2-40B4-BE49-F238E27FC236}">
                    <a16:creationId xmlns:a16="http://schemas.microsoft.com/office/drawing/2014/main" id="{FE1A0CD4-9EE9-9A42-9929-BB1F33E52EDD}"/>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6" name="Google Shape;486;p17">
                <a:extLst>
                  <a:ext uri="{FF2B5EF4-FFF2-40B4-BE49-F238E27FC236}">
                    <a16:creationId xmlns:a16="http://schemas.microsoft.com/office/drawing/2014/main" id="{9092C5C5-4E4F-7843-A615-3E4CFB7FF1DA}"/>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7" name="Google Shape;487;p17">
                <a:extLst>
                  <a:ext uri="{FF2B5EF4-FFF2-40B4-BE49-F238E27FC236}">
                    <a16:creationId xmlns:a16="http://schemas.microsoft.com/office/drawing/2014/main" id="{036C130D-DA85-CA48-B6CE-255C7C62FA67}"/>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5" name="Google Shape;461;p17">
              <a:extLst>
                <a:ext uri="{FF2B5EF4-FFF2-40B4-BE49-F238E27FC236}">
                  <a16:creationId xmlns:a16="http://schemas.microsoft.com/office/drawing/2014/main" id="{73F3E9EE-1DFD-A141-A769-ABC4C0577DB8}"/>
                </a:ext>
              </a:extLst>
            </p:cNvPr>
            <p:cNvGrpSpPr/>
            <p:nvPr/>
          </p:nvGrpSpPr>
          <p:grpSpPr>
            <a:xfrm rot="5400000">
              <a:off x="10432045" y="-14597"/>
              <a:ext cx="107932" cy="1615454"/>
              <a:chOff x="1557600" y="898625"/>
              <a:chExt cx="119850" cy="1845600"/>
            </a:xfrm>
          </p:grpSpPr>
          <p:sp>
            <p:nvSpPr>
              <p:cNvPr id="16" name="Google Shape;462;p17">
                <a:extLst>
                  <a:ext uri="{FF2B5EF4-FFF2-40B4-BE49-F238E27FC236}">
                    <a16:creationId xmlns:a16="http://schemas.microsoft.com/office/drawing/2014/main" id="{6373B051-FD40-3E49-AB9F-180129B5DE8E}"/>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17" name="Google Shape;463;p17">
                <a:extLst>
                  <a:ext uri="{FF2B5EF4-FFF2-40B4-BE49-F238E27FC236}">
                    <a16:creationId xmlns:a16="http://schemas.microsoft.com/office/drawing/2014/main" id="{9619FBA0-A9B8-AF45-A8F5-4BEAFF5FB5F2}"/>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 name="Google Shape;464;p17">
                <a:extLst>
                  <a:ext uri="{FF2B5EF4-FFF2-40B4-BE49-F238E27FC236}">
                    <a16:creationId xmlns:a16="http://schemas.microsoft.com/office/drawing/2014/main" id="{DBCE434E-4E35-664B-9F35-C13854B437FC}"/>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 name="Google Shape;465;p17">
                <a:extLst>
                  <a:ext uri="{FF2B5EF4-FFF2-40B4-BE49-F238E27FC236}">
                    <a16:creationId xmlns:a16="http://schemas.microsoft.com/office/drawing/2014/main" id="{6EB1B2E7-584F-CA48-96B1-E17D5A086DDD}"/>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0" name="Google Shape;466;p17">
                <a:extLst>
                  <a:ext uri="{FF2B5EF4-FFF2-40B4-BE49-F238E27FC236}">
                    <a16:creationId xmlns:a16="http://schemas.microsoft.com/office/drawing/2014/main" id="{F15C3B31-BE90-BF4A-A13B-8E454F8DCC49}"/>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 name="Google Shape;467;p17">
                <a:extLst>
                  <a:ext uri="{FF2B5EF4-FFF2-40B4-BE49-F238E27FC236}">
                    <a16:creationId xmlns:a16="http://schemas.microsoft.com/office/drawing/2014/main" id="{70B383FD-103D-9D45-80F1-36CF01D4FB8F}"/>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 name="Google Shape;468;p17">
                <a:extLst>
                  <a:ext uri="{FF2B5EF4-FFF2-40B4-BE49-F238E27FC236}">
                    <a16:creationId xmlns:a16="http://schemas.microsoft.com/office/drawing/2014/main" id="{DE2EF46E-B4DD-0645-AB17-E6CA15D716AC}"/>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 name="Google Shape;469;p17">
                <a:extLst>
                  <a:ext uri="{FF2B5EF4-FFF2-40B4-BE49-F238E27FC236}">
                    <a16:creationId xmlns:a16="http://schemas.microsoft.com/office/drawing/2014/main" id="{260DDC5A-B9D6-5149-B1AA-4FC992719357}"/>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 name="Google Shape;470;p17">
                <a:extLst>
                  <a:ext uri="{FF2B5EF4-FFF2-40B4-BE49-F238E27FC236}">
                    <a16:creationId xmlns:a16="http://schemas.microsoft.com/office/drawing/2014/main" id="{999A11CB-DA27-DC43-9FE0-2860EB88B7ED}"/>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 name="Google Shape;471;p17">
                <a:extLst>
                  <a:ext uri="{FF2B5EF4-FFF2-40B4-BE49-F238E27FC236}">
                    <a16:creationId xmlns:a16="http://schemas.microsoft.com/office/drawing/2014/main" id="{8BAF96D4-B07C-C847-832F-6CB10A9DDC6F}"/>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 name="Google Shape;472;p17">
                <a:extLst>
                  <a:ext uri="{FF2B5EF4-FFF2-40B4-BE49-F238E27FC236}">
                    <a16:creationId xmlns:a16="http://schemas.microsoft.com/office/drawing/2014/main" id="{2220C585-219A-BD44-B326-D8B41876A77A}"/>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 name="Google Shape;473;p17">
                <a:extLst>
                  <a:ext uri="{FF2B5EF4-FFF2-40B4-BE49-F238E27FC236}">
                    <a16:creationId xmlns:a16="http://schemas.microsoft.com/office/drawing/2014/main" id="{5F0A8F65-5FCB-A647-8A10-0E58E7A44675}"/>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 name="Google Shape;474;p17">
                <a:extLst>
                  <a:ext uri="{FF2B5EF4-FFF2-40B4-BE49-F238E27FC236}">
                    <a16:creationId xmlns:a16="http://schemas.microsoft.com/office/drawing/2014/main" id="{385DFAD8-E1EA-5449-9D81-FFC93B288024}"/>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 name="Google Shape;475;p17">
                <a:extLst>
                  <a:ext uri="{FF2B5EF4-FFF2-40B4-BE49-F238E27FC236}">
                    <a16:creationId xmlns:a16="http://schemas.microsoft.com/office/drawing/2014/main" id="{BEB1EA7F-A673-AC40-B3FC-F86A7628B36F}"/>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 name="Google Shape;476;p17">
                <a:extLst>
                  <a:ext uri="{FF2B5EF4-FFF2-40B4-BE49-F238E27FC236}">
                    <a16:creationId xmlns:a16="http://schemas.microsoft.com/office/drawing/2014/main" id="{E8D10B34-A21A-5F49-BBAB-1BD39242EDC6}"/>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 name="Google Shape;477;p17">
                <a:extLst>
                  <a:ext uri="{FF2B5EF4-FFF2-40B4-BE49-F238E27FC236}">
                    <a16:creationId xmlns:a16="http://schemas.microsoft.com/office/drawing/2014/main" id="{CC7B988A-BA5A-AF4F-861E-3C11DA418CFE}"/>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 name="Google Shape;478;p17">
                <a:extLst>
                  <a:ext uri="{FF2B5EF4-FFF2-40B4-BE49-F238E27FC236}">
                    <a16:creationId xmlns:a16="http://schemas.microsoft.com/office/drawing/2014/main" id="{C2E8ACC6-5DBA-FF48-BE77-213CEE5199DC}"/>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 name="Google Shape;479;p17">
                <a:extLst>
                  <a:ext uri="{FF2B5EF4-FFF2-40B4-BE49-F238E27FC236}">
                    <a16:creationId xmlns:a16="http://schemas.microsoft.com/office/drawing/2014/main" id="{05B03C16-2E39-3547-993E-71E82B84A8E0}"/>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 name="Google Shape;480;p17">
                <a:extLst>
                  <a:ext uri="{FF2B5EF4-FFF2-40B4-BE49-F238E27FC236}">
                    <a16:creationId xmlns:a16="http://schemas.microsoft.com/office/drawing/2014/main" id="{C97E57AD-FE36-A544-AF4C-79BE8ED4116D}"/>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 name="Google Shape;481;p17">
                <a:extLst>
                  <a:ext uri="{FF2B5EF4-FFF2-40B4-BE49-F238E27FC236}">
                    <a16:creationId xmlns:a16="http://schemas.microsoft.com/office/drawing/2014/main" id="{DD72ED63-14FB-AF40-BCC3-2C20E4DE6E3A}"/>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 name="Google Shape;482;p17">
                <a:extLst>
                  <a:ext uri="{FF2B5EF4-FFF2-40B4-BE49-F238E27FC236}">
                    <a16:creationId xmlns:a16="http://schemas.microsoft.com/office/drawing/2014/main" id="{583CB896-3A38-F24B-8CBC-FA50D79C832D}"/>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 name="Google Shape;483;p17">
                <a:extLst>
                  <a:ext uri="{FF2B5EF4-FFF2-40B4-BE49-F238E27FC236}">
                    <a16:creationId xmlns:a16="http://schemas.microsoft.com/office/drawing/2014/main" id="{8ABC916E-EEF1-394E-9A96-F27B8F2A1749}"/>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 name="Google Shape;484;p17">
                <a:extLst>
                  <a:ext uri="{FF2B5EF4-FFF2-40B4-BE49-F238E27FC236}">
                    <a16:creationId xmlns:a16="http://schemas.microsoft.com/office/drawing/2014/main" id="{7BD1BE72-60BE-F04A-94A6-70CF9B47348E}"/>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9" name="Google Shape;485;p17">
                <a:extLst>
                  <a:ext uri="{FF2B5EF4-FFF2-40B4-BE49-F238E27FC236}">
                    <a16:creationId xmlns:a16="http://schemas.microsoft.com/office/drawing/2014/main" id="{20710E9F-09F2-7141-84D3-7FE9B8A98B19}"/>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0" name="Google Shape;486;p17">
                <a:extLst>
                  <a:ext uri="{FF2B5EF4-FFF2-40B4-BE49-F238E27FC236}">
                    <a16:creationId xmlns:a16="http://schemas.microsoft.com/office/drawing/2014/main" id="{45197DC7-6AC4-2641-A58A-BE95C0A5D9EA}"/>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1" name="Google Shape;487;p17">
                <a:extLst>
                  <a:ext uri="{FF2B5EF4-FFF2-40B4-BE49-F238E27FC236}">
                    <a16:creationId xmlns:a16="http://schemas.microsoft.com/office/drawing/2014/main" id="{C36152B1-B99F-1A43-9899-86DBA3B75692}"/>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grpSp>
        <p:nvGrpSpPr>
          <p:cNvPr id="198" name="Group 197">
            <a:extLst>
              <a:ext uri="{FF2B5EF4-FFF2-40B4-BE49-F238E27FC236}">
                <a16:creationId xmlns:a16="http://schemas.microsoft.com/office/drawing/2014/main" id="{9F5D7150-D1B0-B647-8D10-1310AD824907}"/>
              </a:ext>
            </a:extLst>
          </p:cNvPr>
          <p:cNvGrpSpPr/>
          <p:nvPr/>
        </p:nvGrpSpPr>
        <p:grpSpPr>
          <a:xfrm>
            <a:off x="665056" y="4698755"/>
            <a:ext cx="10589202" cy="110277"/>
            <a:chOff x="704536" y="737203"/>
            <a:chExt cx="10589202" cy="110277"/>
          </a:xfrm>
        </p:grpSpPr>
        <p:grpSp>
          <p:nvGrpSpPr>
            <p:cNvPr id="199" name="Google Shape;461;p17">
              <a:extLst>
                <a:ext uri="{FF2B5EF4-FFF2-40B4-BE49-F238E27FC236}">
                  <a16:creationId xmlns:a16="http://schemas.microsoft.com/office/drawing/2014/main" id="{4712781D-FD6D-5A4B-BB4D-8BF4A773D00F}"/>
                </a:ext>
              </a:extLst>
            </p:cNvPr>
            <p:cNvGrpSpPr/>
            <p:nvPr/>
          </p:nvGrpSpPr>
          <p:grpSpPr>
            <a:xfrm rot="5400000">
              <a:off x="1464925" y="-14095"/>
              <a:ext cx="94676" cy="1615454"/>
              <a:chOff x="1557600" y="898625"/>
              <a:chExt cx="119850" cy="1845600"/>
            </a:xfrm>
          </p:grpSpPr>
          <p:sp>
            <p:nvSpPr>
              <p:cNvPr id="362" name="Google Shape;462;p17">
                <a:extLst>
                  <a:ext uri="{FF2B5EF4-FFF2-40B4-BE49-F238E27FC236}">
                    <a16:creationId xmlns:a16="http://schemas.microsoft.com/office/drawing/2014/main" id="{FE0C9F26-8183-D34D-BE69-B5BF000AEE6E}"/>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363" name="Google Shape;463;p17">
                <a:extLst>
                  <a:ext uri="{FF2B5EF4-FFF2-40B4-BE49-F238E27FC236}">
                    <a16:creationId xmlns:a16="http://schemas.microsoft.com/office/drawing/2014/main" id="{B022C6B6-DF9A-9343-BA7A-F7F280E05C4E}"/>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4" name="Google Shape;464;p17">
                <a:extLst>
                  <a:ext uri="{FF2B5EF4-FFF2-40B4-BE49-F238E27FC236}">
                    <a16:creationId xmlns:a16="http://schemas.microsoft.com/office/drawing/2014/main" id="{B037F7B8-1226-EC43-ABCE-3782EEA4EC97}"/>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5" name="Google Shape;465;p17">
                <a:extLst>
                  <a:ext uri="{FF2B5EF4-FFF2-40B4-BE49-F238E27FC236}">
                    <a16:creationId xmlns:a16="http://schemas.microsoft.com/office/drawing/2014/main" id="{AD8C3F84-6662-3A49-B3ED-9F004109CA81}"/>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6" name="Google Shape;466;p17">
                <a:extLst>
                  <a:ext uri="{FF2B5EF4-FFF2-40B4-BE49-F238E27FC236}">
                    <a16:creationId xmlns:a16="http://schemas.microsoft.com/office/drawing/2014/main" id="{0893950C-B366-8244-B870-0C1939E46B8A}"/>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7" name="Google Shape;467;p17">
                <a:extLst>
                  <a:ext uri="{FF2B5EF4-FFF2-40B4-BE49-F238E27FC236}">
                    <a16:creationId xmlns:a16="http://schemas.microsoft.com/office/drawing/2014/main" id="{A716463A-5038-FF4B-85DB-38025934D94A}"/>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8" name="Google Shape;468;p17">
                <a:extLst>
                  <a:ext uri="{FF2B5EF4-FFF2-40B4-BE49-F238E27FC236}">
                    <a16:creationId xmlns:a16="http://schemas.microsoft.com/office/drawing/2014/main" id="{5CD4A74E-BD15-6F4D-9905-56552995997A}"/>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9" name="Google Shape;469;p17">
                <a:extLst>
                  <a:ext uri="{FF2B5EF4-FFF2-40B4-BE49-F238E27FC236}">
                    <a16:creationId xmlns:a16="http://schemas.microsoft.com/office/drawing/2014/main" id="{7AB03424-E0D5-E745-83C9-9BF3EC706CAD}"/>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0" name="Google Shape;470;p17">
                <a:extLst>
                  <a:ext uri="{FF2B5EF4-FFF2-40B4-BE49-F238E27FC236}">
                    <a16:creationId xmlns:a16="http://schemas.microsoft.com/office/drawing/2014/main" id="{C0F51362-27DB-5048-B3DE-A6ABBF2139DB}"/>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1" name="Google Shape;471;p17">
                <a:extLst>
                  <a:ext uri="{FF2B5EF4-FFF2-40B4-BE49-F238E27FC236}">
                    <a16:creationId xmlns:a16="http://schemas.microsoft.com/office/drawing/2014/main" id="{1DF8164C-7712-B447-9D39-034B96A3A720}"/>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2" name="Google Shape;472;p17">
                <a:extLst>
                  <a:ext uri="{FF2B5EF4-FFF2-40B4-BE49-F238E27FC236}">
                    <a16:creationId xmlns:a16="http://schemas.microsoft.com/office/drawing/2014/main" id="{705B13E0-8653-604C-87F2-195E1AD12491}"/>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3" name="Google Shape;473;p17">
                <a:extLst>
                  <a:ext uri="{FF2B5EF4-FFF2-40B4-BE49-F238E27FC236}">
                    <a16:creationId xmlns:a16="http://schemas.microsoft.com/office/drawing/2014/main" id="{0DDA255F-38BF-6A4F-95E3-005AC0F40E9C}"/>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4" name="Google Shape;474;p17">
                <a:extLst>
                  <a:ext uri="{FF2B5EF4-FFF2-40B4-BE49-F238E27FC236}">
                    <a16:creationId xmlns:a16="http://schemas.microsoft.com/office/drawing/2014/main" id="{40C2CBBC-0609-444B-8F21-56B7D94045D8}"/>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5" name="Google Shape;475;p17">
                <a:extLst>
                  <a:ext uri="{FF2B5EF4-FFF2-40B4-BE49-F238E27FC236}">
                    <a16:creationId xmlns:a16="http://schemas.microsoft.com/office/drawing/2014/main" id="{5BFA7C66-DBFA-D64A-8974-625E129FA139}"/>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6" name="Google Shape;476;p17">
                <a:extLst>
                  <a:ext uri="{FF2B5EF4-FFF2-40B4-BE49-F238E27FC236}">
                    <a16:creationId xmlns:a16="http://schemas.microsoft.com/office/drawing/2014/main" id="{E83E8651-30C5-2B4B-9BEF-661D708E57CF}"/>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7" name="Google Shape;477;p17">
                <a:extLst>
                  <a:ext uri="{FF2B5EF4-FFF2-40B4-BE49-F238E27FC236}">
                    <a16:creationId xmlns:a16="http://schemas.microsoft.com/office/drawing/2014/main" id="{B06B8DCB-07D8-124D-AC05-16D7AD4DB381}"/>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8" name="Google Shape;478;p17">
                <a:extLst>
                  <a:ext uri="{FF2B5EF4-FFF2-40B4-BE49-F238E27FC236}">
                    <a16:creationId xmlns:a16="http://schemas.microsoft.com/office/drawing/2014/main" id="{E1AE0551-8CF4-2E46-9C23-F098135B5530}"/>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9" name="Google Shape;479;p17">
                <a:extLst>
                  <a:ext uri="{FF2B5EF4-FFF2-40B4-BE49-F238E27FC236}">
                    <a16:creationId xmlns:a16="http://schemas.microsoft.com/office/drawing/2014/main" id="{DE2233F6-2D5D-C547-A3AB-0C5D7524E8A8}"/>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0" name="Google Shape;480;p17">
                <a:extLst>
                  <a:ext uri="{FF2B5EF4-FFF2-40B4-BE49-F238E27FC236}">
                    <a16:creationId xmlns:a16="http://schemas.microsoft.com/office/drawing/2014/main" id="{ED5BFA3F-FB6E-584F-924D-F81A5BFC79B0}"/>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1" name="Google Shape;481;p17">
                <a:extLst>
                  <a:ext uri="{FF2B5EF4-FFF2-40B4-BE49-F238E27FC236}">
                    <a16:creationId xmlns:a16="http://schemas.microsoft.com/office/drawing/2014/main" id="{124085C0-5075-F24D-AD73-C090EE80802E}"/>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2" name="Google Shape;482;p17">
                <a:extLst>
                  <a:ext uri="{FF2B5EF4-FFF2-40B4-BE49-F238E27FC236}">
                    <a16:creationId xmlns:a16="http://schemas.microsoft.com/office/drawing/2014/main" id="{4B68060A-BEC6-684A-97C6-4795E9DA69E0}"/>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3" name="Google Shape;483;p17">
                <a:extLst>
                  <a:ext uri="{FF2B5EF4-FFF2-40B4-BE49-F238E27FC236}">
                    <a16:creationId xmlns:a16="http://schemas.microsoft.com/office/drawing/2014/main" id="{B1B2378A-6677-0547-885D-5CA0D0D2D27E}"/>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4" name="Google Shape;484;p17">
                <a:extLst>
                  <a:ext uri="{FF2B5EF4-FFF2-40B4-BE49-F238E27FC236}">
                    <a16:creationId xmlns:a16="http://schemas.microsoft.com/office/drawing/2014/main" id="{A4D479D8-3EB1-CE4D-82A5-5280F6A77592}"/>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5" name="Google Shape;485;p17">
                <a:extLst>
                  <a:ext uri="{FF2B5EF4-FFF2-40B4-BE49-F238E27FC236}">
                    <a16:creationId xmlns:a16="http://schemas.microsoft.com/office/drawing/2014/main" id="{6E49D762-8AE6-D34E-AC53-7551B75BB636}"/>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6" name="Google Shape;486;p17">
                <a:extLst>
                  <a:ext uri="{FF2B5EF4-FFF2-40B4-BE49-F238E27FC236}">
                    <a16:creationId xmlns:a16="http://schemas.microsoft.com/office/drawing/2014/main" id="{CB07FFAF-D845-8B4F-9752-A1202A00FB62}"/>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7" name="Google Shape;487;p17">
                <a:extLst>
                  <a:ext uri="{FF2B5EF4-FFF2-40B4-BE49-F238E27FC236}">
                    <a16:creationId xmlns:a16="http://schemas.microsoft.com/office/drawing/2014/main" id="{4108BBAB-0311-334E-A93E-F4C90DC46672}"/>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0" name="Google Shape;461;p17">
              <a:extLst>
                <a:ext uri="{FF2B5EF4-FFF2-40B4-BE49-F238E27FC236}">
                  <a16:creationId xmlns:a16="http://schemas.microsoft.com/office/drawing/2014/main" id="{4B583EEA-D37B-6440-8A23-DEE5D93356B6}"/>
                </a:ext>
              </a:extLst>
            </p:cNvPr>
            <p:cNvGrpSpPr/>
            <p:nvPr/>
          </p:nvGrpSpPr>
          <p:grpSpPr>
            <a:xfrm rot="5400000">
              <a:off x="3003368" y="-14154"/>
              <a:ext cx="94558" cy="1615454"/>
              <a:chOff x="1557600" y="898625"/>
              <a:chExt cx="119850" cy="1845600"/>
            </a:xfrm>
          </p:grpSpPr>
          <p:sp>
            <p:nvSpPr>
              <p:cNvPr id="336" name="Google Shape;462;p17">
                <a:extLst>
                  <a:ext uri="{FF2B5EF4-FFF2-40B4-BE49-F238E27FC236}">
                    <a16:creationId xmlns:a16="http://schemas.microsoft.com/office/drawing/2014/main" id="{81B95932-85BA-1445-AC25-C5F6AC17CC1E}"/>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337" name="Google Shape;463;p17">
                <a:extLst>
                  <a:ext uri="{FF2B5EF4-FFF2-40B4-BE49-F238E27FC236}">
                    <a16:creationId xmlns:a16="http://schemas.microsoft.com/office/drawing/2014/main" id="{C2B46CE8-5D67-1841-B099-21E577708E4E}"/>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8" name="Google Shape;464;p17">
                <a:extLst>
                  <a:ext uri="{FF2B5EF4-FFF2-40B4-BE49-F238E27FC236}">
                    <a16:creationId xmlns:a16="http://schemas.microsoft.com/office/drawing/2014/main" id="{B762A4AF-EC81-6448-8E96-FAB5A7117C57}"/>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9" name="Google Shape;465;p17">
                <a:extLst>
                  <a:ext uri="{FF2B5EF4-FFF2-40B4-BE49-F238E27FC236}">
                    <a16:creationId xmlns:a16="http://schemas.microsoft.com/office/drawing/2014/main" id="{62E7E49F-D8FA-C941-804D-EE5F50C90748}"/>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0" name="Google Shape;466;p17">
                <a:extLst>
                  <a:ext uri="{FF2B5EF4-FFF2-40B4-BE49-F238E27FC236}">
                    <a16:creationId xmlns:a16="http://schemas.microsoft.com/office/drawing/2014/main" id="{27C4487A-7D65-A441-8DD6-4E032800F3DC}"/>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1" name="Google Shape;467;p17">
                <a:extLst>
                  <a:ext uri="{FF2B5EF4-FFF2-40B4-BE49-F238E27FC236}">
                    <a16:creationId xmlns:a16="http://schemas.microsoft.com/office/drawing/2014/main" id="{4C3C6ED6-D6C4-CC42-BAF5-A4860F13879B}"/>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2" name="Google Shape;468;p17">
                <a:extLst>
                  <a:ext uri="{FF2B5EF4-FFF2-40B4-BE49-F238E27FC236}">
                    <a16:creationId xmlns:a16="http://schemas.microsoft.com/office/drawing/2014/main" id="{EA2DC099-FCAA-4740-A037-5C5CB73E68B6}"/>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3" name="Google Shape;469;p17">
                <a:extLst>
                  <a:ext uri="{FF2B5EF4-FFF2-40B4-BE49-F238E27FC236}">
                    <a16:creationId xmlns:a16="http://schemas.microsoft.com/office/drawing/2014/main" id="{648866C4-1E89-3B44-AE16-943E0304D201}"/>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4" name="Google Shape;470;p17">
                <a:extLst>
                  <a:ext uri="{FF2B5EF4-FFF2-40B4-BE49-F238E27FC236}">
                    <a16:creationId xmlns:a16="http://schemas.microsoft.com/office/drawing/2014/main" id="{92D24275-2667-AA4E-ABF3-589D1BE3939F}"/>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5" name="Google Shape;471;p17">
                <a:extLst>
                  <a:ext uri="{FF2B5EF4-FFF2-40B4-BE49-F238E27FC236}">
                    <a16:creationId xmlns:a16="http://schemas.microsoft.com/office/drawing/2014/main" id="{0AB06EB1-2C0F-8444-B0F9-F460174B755B}"/>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6" name="Google Shape;472;p17">
                <a:extLst>
                  <a:ext uri="{FF2B5EF4-FFF2-40B4-BE49-F238E27FC236}">
                    <a16:creationId xmlns:a16="http://schemas.microsoft.com/office/drawing/2014/main" id="{EFA4A049-CBDA-6F4F-B2F4-2F0DEC4BB9D3}"/>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7" name="Google Shape;473;p17">
                <a:extLst>
                  <a:ext uri="{FF2B5EF4-FFF2-40B4-BE49-F238E27FC236}">
                    <a16:creationId xmlns:a16="http://schemas.microsoft.com/office/drawing/2014/main" id="{55B221E7-52BE-6645-90AA-2E1494072C86}"/>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8" name="Google Shape;474;p17">
                <a:extLst>
                  <a:ext uri="{FF2B5EF4-FFF2-40B4-BE49-F238E27FC236}">
                    <a16:creationId xmlns:a16="http://schemas.microsoft.com/office/drawing/2014/main" id="{EE6E94B9-871F-4441-91B9-0B388312D2E5}"/>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9" name="Google Shape;475;p17">
                <a:extLst>
                  <a:ext uri="{FF2B5EF4-FFF2-40B4-BE49-F238E27FC236}">
                    <a16:creationId xmlns:a16="http://schemas.microsoft.com/office/drawing/2014/main" id="{C649CF8B-90FA-8142-9DAF-6368D76F9F68}"/>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0" name="Google Shape;476;p17">
                <a:extLst>
                  <a:ext uri="{FF2B5EF4-FFF2-40B4-BE49-F238E27FC236}">
                    <a16:creationId xmlns:a16="http://schemas.microsoft.com/office/drawing/2014/main" id="{2CDF68E8-187E-6040-BA17-E1CC13742311}"/>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1" name="Google Shape;477;p17">
                <a:extLst>
                  <a:ext uri="{FF2B5EF4-FFF2-40B4-BE49-F238E27FC236}">
                    <a16:creationId xmlns:a16="http://schemas.microsoft.com/office/drawing/2014/main" id="{48FB58F4-9174-8442-ADD6-EBAABC908C00}"/>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2" name="Google Shape;478;p17">
                <a:extLst>
                  <a:ext uri="{FF2B5EF4-FFF2-40B4-BE49-F238E27FC236}">
                    <a16:creationId xmlns:a16="http://schemas.microsoft.com/office/drawing/2014/main" id="{ACBDE935-3006-9347-9BD3-EB7D00656697}"/>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3" name="Google Shape;479;p17">
                <a:extLst>
                  <a:ext uri="{FF2B5EF4-FFF2-40B4-BE49-F238E27FC236}">
                    <a16:creationId xmlns:a16="http://schemas.microsoft.com/office/drawing/2014/main" id="{65519D22-AB2B-F549-9662-C0BD79B15C6B}"/>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4" name="Google Shape;480;p17">
                <a:extLst>
                  <a:ext uri="{FF2B5EF4-FFF2-40B4-BE49-F238E27FC236}">
                    <a16:creationId xmlns:a16="http://schemas.microsoft.com/office/drawing/2014/main" id="{72CF7512-4834-6E43-A271-9C10DE6730B3}"/>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5" name="Google Shape;481;p17">
                <a:extLst>
                  <a:ext uri="{FF2B5EF4-FFF2-40B4-BE49-F238E27FC236}">
                    <a16:creationId xmlns:a16="http://schemas.microsoft.com/office/drawing/2014/main" id="{F5761118-B675-8544-A934-D7F9DE6891EE}"/>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6" name="Google Shape;482;p17">
                <a:extLst>
                  <a:ext uri="{FF2B5EF4-FFF2-40B4-BE49-F238E27FC236}">
                    <a16:creationId xmlns:a16="http://schemas.microsoft.com/office/drawing/2014/main" id="{8A99F579-C70B-DA45-A837-90EF72737AB3}"/>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7" name="Google Shape;483;p17">
                <a:extLst>
                  <a:ext uri="{FF2B5EF4-FFF2-40B4-BE49-F238E27FC236}">
                    <a16:creationId xmlns:a16="http://schemas.microsoft.com/office/drawing/2014/main" id="{25530801-2E93-504E-A063-8BB5BD0694EB}"/>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8" name="Google Shape;484;p17">
                <a:extLst>
                  <a:ext uri="{FF2B5EF4-FFF2-40B4-BE49-F238E27FC236}">
                    <a16:creationId xmlns:a16="http://schemas.microsoft.com/office/drawing/2014/main" id="{52CD30E6-4045-B845-81D8-C3262280BE07}"/>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9" name="Google Shape;485;p17">
                <a:extLst>
                  <a:ext uri="{FF2B5EF4-FFF2-40B4-BE49-F238E27FC236}">
                    <a16:creationId xmlns:a16="http://schemas.microsoft.com/office/drawing/2014/main" id="{05A82E82-BEC8-224A-8738-8C7610F0596E}"/>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0" name="Google Shape;486;p17">
                <a:extLst>
                  <a:ext uri="{FF2B5EF4-FFF2-40B4-BE49-F238E27FC236}">
                    <a16:creationId xmlns:a16="http://schemas.microsoft.com/office/drawing/2014/main" id="{90333353-EF4C-D248-B781-953F96D3A065}"/>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1" name="Google Shape;487;p17">
                <a:extLst>
                  <a:ext uri="{FF2B5EF4-FFF2-40B4-BE49-F238E27FC236}">
                    <a16:creationId xmlns:a16="http://schemas.microsoft.com/office/drawing/2014/main" id="{2A8A9D30-F13E-1546-8D90-661982BAB35E}"/>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1" name="Google Shape;461;p17">
              <a:extLst>
                <a:ext uri="{FF2B5EF4-FFF2-40B4-BE49-F238E27FC236}">
                  <a16:creationId xmlns:a16="http://schemas.microsoft.com/office/drawing/2014/main" id="{6018592B-7A46-204A-96E8-7B24A93619EA}"/>
                </a:ext>
              </a:extLst>
            </p:cNvPr>
            <p:cNvGrpSpPr/>
            <p:nvPr/>
          </p:nvGrpSpPr>
          <p:grpSpPr>
            <a:xfrm rot="5400000">
              <a:off x="4605136" y="-10840"/>
              <a:ext cx="101186" cy="1615454"/>
              <a:chOff x="1557600" y="898625"/>
              <a:chExt cx="119850" cy="1845600"/>
            </a:xfrm>
          </p:grpSpPr>
          <p:sp>
            <p:nvSpPr>
              <p:cNvPr id="310" name="Google Shape;462;p17">
                <a:extLst>
                  <a:ext uri="{FF2B5EF4-FFF2-40B4-BE49-F238E27FC236}">
                    <a16:creationId xmlns:a16="http://schemas.microsoft.com/office/drawing/2014/main" id="{0A764A98-A82E-7842-BFBB-C3CED251D7B7}"/>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311" name="Google Shape;463;p17">
                <a:extLst>
                  <a:ext uri="{FF2B5EF4-FFF2-40B4-BE49-F238E27FC236}">
                    <a16:creationId xmlns:a16="http://schemas.microsoft.com/office/drawing/2014/main" id="{C3C9849B-F758-6542-B485-14FFA110C80E}"/>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2" name="Google Shape;464;p17">
                <a:extLst>
                  <a:ext uri="{FF2B5EF4-FFF2-40B4-BE49-F238E27FC236}">
                    <a16:creationId xmlns:a16="http://schemas.microsoft.com/office/drawing/2014/main" id="{433FCC61-F879-DE45-88BE-EDDFAC51CBBC}"/>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3" name="Google Shape;465;p17">
                <a:extLst>
                  <a:ext uri="{FF2B5EF4-FFF2-40B4-BE49-F238E27FC236}">
                    <a16:creationId xmlns:a16="http://schemas.microsoft.com/office/drawing/2014/main" id="{0A93CE16-BC5C-7E4A-A4F1-41DB12A60137}"/>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4" name="Google Shape;466;p17">
                <a:extLst>
                  <a:ext uri="{FF2B5EF4-FFF2-40B4-BE49-F238E27FC236}">
                    <a16:creationId xmlns:a16="http://schemas.microsoft.com/office/drawing/2014/main" id="{E3717AAC-76DC-844A-AFF5-75B0CACAF8AB}"/>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5" name="Google Shape;467;p17">
                <a:extLst>
                  <a:ext uri="{FF2B5EF4-FFF2-40B4-BE49-F238E27FC236}">
                    <a16:creationId xmlns:a16="http://schemas.microsoft.com/office/drawing/2014/main" id="{4FF68BE1-03E0-644A-87CB-D3FEDE6F7933}"/>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6" name="Google Shape;468;p17">
                <a:extLst>
                  <a:ext uri="{FF2B5EF4-FFF2-40B4-BE49-F238E27FC236}">
                    <a16:creationId xmlns:a16="http://schemas.microsoft.com/office/drawing/2014/main" id="{43B2F801-7679-E742-8BA8-2951E10DC6B9}"/>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7" name="Google Shape;469;p17">
                <a:extLst>
                  <a:ext uri="{FF2B5EF4-FFF2-40B4-BE49-F238E27FC236}">
                    <a16:creationId xmlns:a16="http://schemas.microsoft.com/office/drawing/2014/main" id="{B033A359-30EA-9A4E-B947-0EF5B5982817}"/>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8" name="Google Shape;470;p17">
                <a:extLst>
                  <a:ext uri="{FF2B5EF4-FFF2-40B4-BE49-F238E27FC236}">
                    <a16:creationId xmlns:a16="http://schemas.microsoft.com/office/drawing/2014/main" id="{EFF67729-95E2-1846-A4FF-8F9DEB5DF9DC}"/>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9" name="Google Shape;471;p17">
                <a:extLst>
                  <a:ext uri="{FF2B5EF4-FFF2-40B4-BE49-F238E27FC236}">
                    <a16:creationId xmlns:a16="http://schemas.microsoft.com/office/drawing/2014/main" id="{5D740B72-6177-BC4C-B8C8-4BD6F0802134}"/>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0" name="Google Shape;472;p17">
                <a:extLst>
                  <a:ext uri="{FF2B5EF4-FFF2-40B4-BE49-F238E27FC236}">
                    <a16:creationId xmlns:a16="http://schemas.microsoft.com/office/drawing/2014/main" id="{F1BE1670-7980-A44D-8587-A9E47C6BA50D}"/>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1" name="Google Shape;473;p17">
                <a:extLst>
                  <a:ext uri="{FF2B5EF4-FFF2-40B4-BE49-F238E27FC236}">
                    <a16:creationId xmlns:a16="http://schemas.microsoft.com/office/drawing/2014/main" id="{542EED09-0F21-FD4D-AC32-5FA450EFC2C6}"/>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2" name="Google Shape;474;p17">
                <a:extLst>
                  <a:ext uri="{FF2B5EF4-FFF2-40B4-BE49-F238E27FC236}">
                    <a16:creationId xmlns:a16="http://schemas.microsoft.com/office/drawing/2014/main" id="{D64238AB-40A7-2F42-8734-FD127A7BF207}"/>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3" name="Google Shape;475;p17">
                <a:extLst>
                  <a:ext uri="{FF2B5EF4-FFF2-40B4-BE49-F238E27FC236}">
                    <a16:creationId xmlns:a16="http://schemas.microsoft.com/office/drawing/2014/main" id="{CC1B1019-D98C-8840-82F5-756A8827AC48}"/>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4" name="Google Shape;476;p17">
                <a:extLst>
                  <a:ext uri="{FF2B5EF4-FFF2-40B4-BE49-F238E27FC236}">
                    <a16:creationId xmlns:a16="http://schemas.microsoft.com/office/drawing/2014/main" id="{1848F04C-0FAD-F54F-B4D7-D6777EB9E08F}"/>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5" name="Google Shape;477;p17">
                <a:extLst>
                  <a:ext uri="{FF2B5EF4-FFF2-40B4-BE49-F238E27FC236}">
                    <a16:creationId xmlns:a16="http://schemas.microsoft.com/office/drawing/2014/main" id="{23D68BB8-49B1-1541-B468-2330C41EF77C}"/>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6" name="Google Shape;478;p17">
                <a:extLst>
                  <a:ext uri="{FF2B5EF4-FFF2-40B4-BE49-F238E27FC236}">
                    <a16:creationId xmlns:a16="http://schemas.microsoft.com/office/drawing/2014/main" id="{7871ADDE-1887-274F-BA50-BE5D4FF30FA0}"/>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7" name="Google Shape;479;p17">
                <a:extLst>
                  <a:ext uri="{FF2B5EF4-FFF2-40B4-BE49-F238E27FC236}">
                    <a16:creationId xmlns:a16="http://schemas.microsoft.com/office/drawing/2014/main" id="{787E9DC4-01FE-854A-8936-04FB1EE180DC}"/>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8" name="Google Shape;480;p17">
                <a:extLst>
                  <a:ext uri="{FF2B5EF4-FFF2-40B4-BE49-F238E27FC236}">
                    <a16:creationId xmlns:a16="http://schemas.microsoft.com/office/drawing/2014/main" id="{F217F3FB-9F63-F940-93CC-AD3C85B033D5}"/>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9" name="Google Shape;481;p17">
                <a:extLst>
                  <a:ext uri="{FF2B5EF4-FFF2-40B4-BE49-F238E27FC236}">
                    <a16:creationId xmlns:a16="http://schemas.microsoft.com/office/drawing/2014/main" id="{2B96EC89-DBD6-034C-945E-D5FFCF4C9A3C}"/>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0" name="Google Shape;482;p17">
                <a:extLst>
                  <a:ext uri="{FF2B5EF4-FFF2-40B4-BE49-F238E27FC236}">
                    <a16:creationId xmlns:a16="http://schemas.microsoft.com/office/drawing/2014/main" id="{33F96384-0FC1-A34A-A90A-D00C2687C436}"/>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1" name="Google Shape;483;p17">
                <a:extLst>
                  <a:ext uri="{FF2B5EF4-FFF2-40B4-BE49-F238E27FC236}">
                    <a16:creationId xmlns:a16="http://schemas.microsoft.com/office/drawing/2014/main" id="{4BE5FF54-0B16-7244-ACD7-F6A2A5310479}"/>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2" name="Google Shape;484;p17">
                <a:extLst>
                  <a:ext uri="{FF2B5EF4-FFF2-40B4-BE49-F238E27FC236}">
                    <a16:creationId xmlns:a16="http://schemas.microsoft.com/office/drawing/2014/main" id="{7C7F2BB0-A73C-B040-92D0-B5DCF6380100}"/>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3" name="Google Shape;485;p17">
                <a:extLst>
                  <a:ext uri="{FF2B5EF4-FFF2-40B4-BE49-F238E27FC236}">
                    <a16:creationId xmlns:a16="http://schemas.microsoft.com/office/drawing/2014/main" id="{51193129-E514-F449-A3E6-4C9D02DA08A3}"/>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4" name="Google Shape;486;p17">
                <a:extLst>
                  <a:ext uri="{FF2B5EF4-FFF2-40B4-BE49-F238E27FC236}">
                    <a16:creationId xmlns:a16="http://schemas.microsoft.com/office/drawing/2014/main" id="{0CBBD216-06B7-9B4F-BCB4-39DB8455268C}"/>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5" name="Google Shape;487;p17">
                <a:extLst>
                  <a:ext uri="{FF2B5EF4-FFF2-40B4-BE49-F238E27FC236}">
                    <a16:creationId xmlns:a16="http://schemas.microsoft.com/office/drawing/2014/main" id="{2DA58357-4591-0044-B35F-4645979463AC}"/>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2" name="Google Shape;461;p17">
              <a:extLst>
                <a:ext uri="{FF2B5EF4-FFF2-40B4-BE49-F238E27FC236}">
                  <a16:creationId xmlns:a16="http://schemas.microsoft.com/office/drawing/2014/main" id="{A59370CB-D742-104C-9D1C-B60D5FFEA29D}"/>
                </a:ext>
              </a:extLst>
            </p:cNvPr>
            <p:cNvGrpSpPr/>
            <p:nvPr/>
          </p:nvGrpSpPr>
          <p:grpSpPr>
            <a:xfrm rot="5400000">
              <a:off x="6220588" y="-10966"/>
              <a:ext cx="101186" cy="1615454"/>
              <a:chOff x="1557600" y="898625"/>
              <a:chExt cx="119850" cy="1845600"/>
            </a:xfrm>
          </p:grpSpPr>
          <p:sp>
            <p:nvSpPr>
              <p:cNvPr id="284" name="Google Shape;462;p17">
                <a:extLst>
                  <a:ext uri="{FF2B5EF4-FFF2-40B4-BE49-F238E27FC236}">
                    <a16:creationId xmlns:a16="http://schemas.microsoft.com/office/drawing/2014/main" id="{EC297572-D098-CB4C-A5D7-F88FD8379AAD}"/>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285" name="Google Shape;463;p17">
                <a:extLst>
                  <a:ext uri="{FF2B5EF4-FFF2-40B4-BE49-F238E27FC236}">
                    <a16:creationId xmlns:a16="http://schemas.microsoft.com/office/drawing/2014/main" id="{385C95D3-D17E-0047-A329-7F20425D717A}"/>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6" name="Google Shape;464;p17">
                <a:extLst>
                  <a:ext uri="{FF2B5EF4-FFF2-40B4-BE49-F238E27FC236}">
                    <a16:creationId xmlns:a16="http://schemas.microsoft.com/office/drawing/2014/main" id="{4567B0C2-1087-9944-BB2F-5251C64A31A1}"/>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7" name="Google Shape;465;p17">
                <a:extLst>
                  <a:ext uri="{FF2B5EF4-FFF2-40B4-BE49-F238E27FC236}">
                    <a16:creationId xmlns:a16="http://schemas.microsoft.com/office/drawing/2014/main" id="{94171091-EBF5-9449-8E79-876B1C01C873}"/>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8" name="Google Shape;466;p17">
                <a:extLst>
                  <a:ext uri="{FF2B5EF4-FFF2-40B4-BE49-F238E27FC236}">
                    <a16:creationId xmlns:a16="http://schemas.microsoft.com/office/drawing/2014/main" id="{5A9B08A9-BB30-774A-B930-2554B87709A6}"/>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9" name="Google Shape;467;p17">
                <a:extLst>
                  <a:ext uri="{FF2B5EF4-FFF2-40B4-BE49-F238E27FC236}">
                    <a16:creationId xmlns:a16="http://schemas.microsoft.com/office/drawing/2014/main" id="{932CEACE-4DA7-BE41-9B9D-F0383C05C37C}"/>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0" name="Google Shape;468;p17">
                <a:extLst>
                  <a:ext uri="{FF2B5EF4-FFF2-40B4-BE49-F238E27FC236}">
                    <a16:creationId xmlns:a16="http://schemas.microsoft.com/office/drawing/2014/main" id="{2B67CBFD-B8F3-C840-9B9C-5AD465DF2281}"/>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1" name="Google Shape;469;p17">
                <a:extLst>
                  <a:ext uri="{FF2B5EF4-FFF2-40B4-BE49-F238E27FC236}">
                    <a16:creationId xmlns:a16="http://schemas.microsoft.com/office/drawing/2014/main" id="{24202A74-1C7C-9A49-B66C-8D17F6C533EE}"/>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2" name="Google Shape;470;p17">
                <a:extLst>
                  <a:ext uri="{FF2B5EF4-FFF2-40B4-BE49-F238E27FC236}">
                    <a16:creationId xmlns:a16="http://schemas.microsoft.com/office/drawing/2014/main" id="{493B90DB-68F2-6945-ABF1-449A9FAD93B6}"/>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3" name="Google Shape;471;p17">
                <a:extLst>
                  <a:ext uri="{FF2B5EF4-FFF2-40B4-BE49-F238E27FC236}">
                    <a16:creationId xmlns:a16="http://schemas.microsoft.com/office/drawing/2014/main" id="{300117EC-44DB-1547-947C-9F3AD1773B9F}"/>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4" name="Google Shape;472;p17">
                <a:extLst>
                  <a:ext uri="{FF2B5EF4-FFF2-40B4-BE49-F238E27FC236}">
                    <a16:creationId xmlns:a16="http://schemas.microsoft.com/office/drawing/2014/main" id="{CF56E559-09CD-A549-97F0-A3D934472F4F}"/>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5" name="Google Shape;473;p17">
                <a:extLst>
                  <a:ext uri="{FF2B5EF4-FFF2-40B4-BE49-F238E27FC236}">
                    <a16:creationId xmlns:a16="http://schemas.microsoft.com/office/drawing/2014/main" id="{4A36EFB8-22A3-A249-8CA9-21E950FEA95D}"/>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6" name="Google Shape;474;p17">
                <a:extLst>
                  <a:ext uri="{FF2B5EF4-FFF2-40B4-BE49-F238E27FC236}">
                    <a16:creationId xmlns:a16="http://schemas.microsoft.com/office/drawing/2014/main" id="{A0E026F3-EA04-C64C-88D1-197C4A87380F}"/>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7" name="Google Shape;475;p17">
                <a:extLst>
                  <a:ext uri="{FF2B5EF4-FFF2-40B4-BE49-F238E27FC236}">
                    <a16:creationId xmlns:a16="http://schemas.microsoft.com/office/drawing/2014/main" id="{6E6537A2-A778-3D4A-9DEF-D09D1A0CA21D}"/>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8" name="Google Shape;476;p17">
                <a:extLst>
                  <a:ext uri="{FF2B5EF4-FFF2-40B4-BE49-F238E27FC236}">
                    <a16:creationId xmlns:a16="http://schemas.microsoft.com/office/drawing/2014/main" id="{441C0B75-D346-244B-8B3F-32DC601DC329}"/>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9" name="Google Shape;477;p17">
                <a:extLst>
                  <a:ext uri="{FF2B5EF4-FFF2-40B4-BE49-F238E27FC236}">
                    <a16:creationId xmlns:a16="http://schemas.microsoft.com/office/drawing/2014/main" id="{0532FAFE-72DA-7249-9859-2CC8B0ADAEA8}"/>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0" name="Google Shape;478;p17">
                <a:extLst>
                  <a:ext uri="{FF2B5EF4-FFF2-40B4-BE49-F238E27FC236}">
                    <a16:creationId xmlns:a16="http://schemas.microsoft.com/office/drawing/2014/main" id="{03337AF9-85A8-EE4D-925F-2A67C8884DA5}"/>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1" name="Google Shape;479;p17">
                <a:extLst>
                  <a:ext uri="{FF2B5EF4-FFF2-40B4-BE49-F238E27FC236}">
                    <a16:creationId xmlns:a16="http://schemas.microsoft.com/office/drawing/2014/main" id="{E99016AB-D4F5-394F-900B-31BED02898D8}"/>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2" name="Google Shape;480;p17">
                <a:extLst>
                  <a:ext uri="{FF2B5EF4-FFF2-40B4-BE49-F238E27FC236}">
                    <a16:creationId xmlns:a16="http://schemas.microsoft.com/office/drawing/2014/main" id="{6A3A3EC6-2F21-0B48-A44F-E4010CCAF730}"/>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3" name="Google Shape;481;p17">
                <a:extLst>
                  <a:ext uri="{FF2B5EF4-FFF2-40B4-BE49-F238E27FC236}">
                    <a16:creationId xmlns:a16="http://schemas.microsoft.com/office/drawing/2014/main" id="{504A9648-E549-A74D-8E59-F9AD5991A531}"/>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4" name="Google Shape;482;p17">
                <a:extLst>
                  <a:ext uri="{FF2B5EF4-FFF2-40B4-BE49-F238E27FC236}">
                    <a16:creationId xmlns:a16="http://schemas.microsoft.com/office/drawing/2014/main" id="{33AEDFD5-D517-1046-863D-61AC2309ECBD}"/>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5" name="Google Shape;483;p17">
                <a:extLst>
                  <a:ext uri="{FF2B5EF4-FFF2-40B4-BE49-F238E27FC236}">
                    <a16:creationId xmlns:a16="http://schemas.microsoft.com/office/drawing/2014/main" id="{01D18B99-1FED-5440-B1B2-C60A060C4262}"/>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6" name="Google Shape;484;p17">
                <a:extLst>
                  <a:ext uri="{FF2B5EF4-FFF2-40B4-BE49-F238E27FC236}">
                    <a16:creationId xmlns:a16="http://schemas.microsoft.com/office/drawing/2014/main" id="{96C18917-D300-D54E-AD89-9E99F7A15AF0}"/>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7" name="Google Shape;485;p17">
                <a:extLst>
                  <a:ext uri="{FF2B5EF4-FFF2-40B4-BE49-F238E27FC236}">
                    <a16:creationId xmlns:a16="http://schemas.microsoft.com/office/drawing/2014/main" id="{CB700716-3C42-464C-9389-986087D9122F}"/>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8" name="Google Shape;486;p17">
                <a:extLst>
                  <a:ext uri="{FF2B5EF4-FFF2-40B4-BE49-F238E27FC236}">
                    <a16:creationId xmlns:a16="http://schemas.microsoft.com/office/drawing/2014/main" id="{C9A46650-410D-3E42-AC43-387B7BC51F2C}"/>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9" name="Google Shape;487;p17">
                <a:extLst>
                  <a:ext uri="{FF2B5EF4-FFF2-40B4-BE49-F238E27FC236}">
                    <a16:creationId xmlns:a16="http://schemas.microsoft.com/office/drawing/2014/main" id="{18095267-CC85-D647-A220-C0176662353A}"/>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3" name="Google Shape;461;p17">
              <a:extLst>
                <a:ext uri="{FF2B5EF4-FFF2-40B4-BE49-F238E27FC236}">
                  <a16:creationId xmlns:a16="http://schemas.microsoft.com/office/drawing/2014/main" id="{0447A072-2013-F648-9E2C-6B0653DD6B19}"/>
                </a:ext>
              </a:extLst>
            </p:cNvPr>
            <p:cNvGrpSpPr/>
            <p:nvPr/>
          </p:nvGrpSpPr>
          <p:grpSpPr>
            <a:xfrm rot="5400000">
              <a:off x="7833960" y="-12910"/>
              <a:ext cx="104821" cy="1615454"/>
              <a:chOff x="1557600" y="898625"/>
              <a:chExt cx="119850" cy="1845600"/>
            </a:xfrm>
          </p:grpSpPr>
          <p:sp>
            <p:nvSpPr>
              <p:cNvPr id="258" name="Google Shape;462;p17">
                <a:extLst>
                  <a:ext uri="{FF2B5EF4-FFF2-40B4-BE49-F238E27FC236}">
                    <a16:creationId xmlns:a16="http://schemas.microsoft.com/office/drawing/2014/main" id="{12EDFEE0-D479-6F43-B9DC-5598E289B2A0}"/>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259" name="Google Shape;463;p17">
                <a:extLst>
                  <a:ext uri="{FF2B5EF4-FFF2-40B4-BE49-F238E27FC236}">
                    <a16:creationId xmlns:a16="http://schemas.microsoft.com/office/drawing/2014/main" id="{99DBDECF-ED56-1D4D-AD0D-3A8D13C0BE58}"/>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0" name="Google Shape;464;p17">
                <a:extLst>
                  <a:ext uri="{FF2B5EF4-FFF2-40B4-BE49-F238E27FC236}">
                    <a16:creationId xmlns:a16="http://schemas.microsoft.com/office/drawing/2014/main" id="{6CF93BF9-7E2D-C54B-8FBE-A475EF63A7D8}"/>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1" name="Google Shape;465;p17">
                <a:extLst>
                  <a:ext uri="{FF2B5EF4-FFF2-40B4-BE49-F238E27FC236}">
                    <a16:creationId xmlns:a16="http://schemas.microsoft.com/office/drawing/2014/main" id="{6E19D03D-8CE6-604A-A7DD-3A300387B108}"/>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2" name="Google Shape;466;p17">
                <a:extLst>
                  <a:ext uri="{FF2B5EF4-FFF2-40B4-BE49-F238E27FC236}">
                    <a16:creationId xmlns:a16="http://schemas.microsoft.com/office/drawing/2014/main" id="{3530B0ED-D940-1446-A4C7-65D887541232}"/>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3" name="Google Shape;467;p17">
                <a:extLst>
                  <a:ext uri="{FF2B5EF4-FFF2-40B4-BE49-F238E27FC236}">
                    <a16:creationId xmlns:a16="http://schemas.microsoft.com/office/drawing/2014/main" id="{AB71CE0E-BD0E-9D47-87DB-1DA8496CAF3C}"/>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4" name="Google Shape;468;p17">
                <a:extLst>
                  <a:ext uri="{FF2B5EF4-FFF2-40B4-BE49-F238E27FC236}">
                    <a16:creationId xmlns:a16="http://schemas.microsoft.com/office/drawing/2014/main" id="{34EEC56B-6DD4-3A4F-B68C-5BFDD061D6EC}"/>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5" name="Google Shape;469;p17">
                <a:extLst>
                  <a:ext uri="{FF2B5EF4-FFF2-40B4-BE49-F238E27FC236}">
                    <a16:creationId xmlns:a16="http://schemas.microsoft.com/office/drawing/2014/main" id="{2BD5DB97-DFD9-3A40-BBEA-BDBCFEB048EC}"/>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6" name="Google Shape;470;p17">
                <a:extLst>
                  <a:ext uri="{FF2B5EF4-FFF2-40B4-BE49-F238E27FC236}">
                    <a16:creationId xmlns:a16="http://schemas.microsoft.com/office/drawing/2014/main" id="{2AB230EF-C5E6-1446-BD17-B98A8F7868E6}"/>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7" name="Google Shape;471;p17">
                <a:extLst>
                  <a:ext uri="{FF2B5EF4-FFF2-40B4-BE49-F238E27FC236}">
                    <a16:creationId xmlns:a16="http://schemas.microsoft.com/office/drawing/2014/main" id="{4CC67C22-28EA-E040-B9CB-5316F19D0245}"/>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8" name="Google Shape;472;p17">
                <a:extLst>
                  <a:ext uri="{FF2B5EF4-FFF2-40B4-BE49-F238E27FC236}">
                    <a16:creationId xmlns:a16="http://schemas.microsoft.com/office/drawing/2014/main" id="{60788C45-045C-1A46-BF74-1B899A7A0AF5}"/>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9" name="Google Shape;473;p17">
                <a:extLst>
                  <a:ext uri="{FF2B5EF4-FFF2-40B4-BE49-F238E27FC236}">
                    <a16:creationId xmlns:a16="http://schemas.microsoft.com/office/drawing/2014/main" id="{0A049021-D6F6-3D42-B3CA-F09C3D2FC66A}"/>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0" name="Google Shape;474;p17">
                <a:extLst>
                  <a:ext uri="{FF2B5EF4-FFF2-40B4-BE49-F238E27FC236}">
                    <a16:creationId xmlns:a16="http://schemas.microsoft.com/office/drawing/2014/main" id="{930ADF3F-75B8-7D40-BC88-2271BC9EB978}"/>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1" name="Google Shape;475;p17">
                <a:extLst>
                  <a:ext uri="{FF2B5EF4-FFF2-40B4-BE49-F238E27FC236}">
                    <a16:creationId xmlns:a16="http://schemas.microsoft.com/office/drawing/2014/main" id="{9DAD7BC3-658D-6A47-85C6-C5834C09257F}"/>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2" name="Google Shape;476;p17">
                <a:extLst>
                  <a:ext uri="{FF2B5EF4-FFF2-40B4-BE49-F238E27FC236}">
                    <a16:creationId xmlns:a16="http://schemas.microsoft.com/office/drawing/2014/main" id="{FECC4DD9-C806-374C-9044-D5DB8D76C676}"/>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3" name="Google Shape;477;p17">
                <a:extLst>
                  <a:ext uri="{FF2B5EF4-FFF2-40B4-BE49-F238E27FC236}">
                    <a16:creationId xmlns:a16="http://schemas.microsoft.com/office/drawing/2014/main" id="{4B4C84A5-8562-074E-8B7F-9556BB019C44}"/>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4" name="Google Shape;478;p17">
                <a:extLst>
                  <a:ext uri="{FF2B5EF4-FFF2-40B4-BE49-F238E27FC236}">
                    <a16:creationId xmlns:a16="http://schemas.microsoft.com/office/drawing/2014/main" id="{61B5657F-82CD-C64F-A5CF-9E67E3FDCD3C}"/>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5" name="Google Shape;479;p17">
                <a:extLst>
                  <a:ext uri="{FF2B5EF4-FFF2-40B4-BE49-F238E27FC236}">
                    <a16:creationId xmlns:a16="http://schemas.microsoft.com/office/drawing/2014/main" id="{E2B670AD-5E7E-F34E-8734-C98DA89E73B0}"/>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6" name="Google Shape;480;p17">
                <a:extLst>
                  <a:ext uri="{FF2B5EF4-FFF2-40B4-BE49-F238E27FC236}">
                    <a16:creationId xmlns:a16="http://schemas.microsoft.com/office/drawing/2014/main" id="{7869D6EC-9498-F741-9F8B-789381F9731C}"/>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7" name="Google Shape;481;p17">
                <a:extLst>
                  <a:ext uri="{FF2B5EF4-FFF2-40B4-BE49-F238E27FC236}">
                    <a16:creationId xmlns:a16="http://schemas.microsoft.com/office/drawing/2014/main" id="{F36C17C5-6639-9240-A593-5F017E1DC7A0}"/>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8" name="Google Shape;482;p17">
                <a:extLst>
                  <a:ext uri="{FF2B5EF4-FFF2-40B4-BE49-F238E27FC236}">
                    <a16:creationId xmlns:a16="http://schemas.microsoft.com/office/drawing/2014/main" id="{44667DF3-0F83-C546-9B45-AE4A19D4995C}"/>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9" name="Google Shape;483;p17">
                <a:extLst>
                  <a:ext uri="{FF2B5EF4-FFF2-40B4-BE49-F238E27FC236}">
                    <a16:creationId xmlns:a16="http://schemas.microsoft.com/office/drawing/2014/main" id="{07A79750-F4A8-124B-893D-1B909791E488}"/>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0" name="Google Shape;484;p17">
                <a:extLst>
                  <a:ext uri="{FF2B5EF4-FFF2-40B4-BE49-F238E27FC236}">
                    <a16:creationId xmlns:a16="http://schemas.microsoft.com/office/drawing/2014/main" id="{24FD1E5F-809F-B444-A450-B11EEAE4719C}"/>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1" name="Google Shape;485;p17">
                <a:extLst>
                  <a:ext uri="{FF2B5EF4-FFF2-40B4-BE49-F238E27FC236}">
                    <a16:creationId xmlns:a16="http://schemas.microsoft.com/office/drawing/2014/main" id="{663BB365-6E91-A948-885E-10482F3A8CFD}"/>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2" name="Google Shape;486;p17">
                <a:extLst>
                  <a:ext uri="{FF2B5EF4-FFF2-40B4-BE49-F238E27FC236}">
                    <a16:creationId xmlns:a16="http://schemas.microsoft.com/office/drawing/2014/main" id="{F20F8BCE-F026-AB43-A400-6F68620C5D0A}"/>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3" name="Google Shape;487;p17">
                <a:extLst>
                  <a:ext uri="{FF2B5EF4-FFF2-40B4-BE49-F238E27FC236}">
                    <a16:creationId xmlns:a16="http://schemas.microsoft.com/office/drawing/2014/main" id="{2FAC91F2-C301-D14D-9125-B50DE63F80C6}"/>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4" name="Google Shape;461;p17">
              <a:extLst>
                <a:ext uri="{FF2B5EF4-FFF2-40B4-BE49-F238E27FC236}">
                  <a16:creationId xmlns:a16="http://schemas.microsoft.com/office/drawing/2014/main" id="{FD593F92-8A50-4147-8E21-DE4FD0FAA053}"/>
                </a:ext>
              </a:extLst>
            </p:cNvPr>
            <p:cNvGrpSpPr/>
            <p:nvPr/>
          </p:nvGrpSpPr>
          <p:grpSpPr>
            <a:xfrm rot="5400000">
              <a:off x="9455512" y="-16558"/>
              <a:ext cx="107932" cy="1615454"/>
              <a:chOff x="1557600" y="898625"/>
              <a:chExt cx="119850" cy="1845600"/>
            </a:xfrm>
          </p:grpSpPr>
          <p:sp>
            <p:nvSpPr>
              <p:cNvPr id="232" name="Google Shape;462;p17">
                <a:extLst>
                  <a:ext uri="{FF2B5EF4-FFF2-40B4-BE49-F238E27FC236}">
                    <a16:creationId xmlns:a16="http://schemas.microsoft.com/office/drawing/2014/main" id="{C9C94108-38F8-5048-8778-C8173C1903B9}"/>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233" name="Google Shape;463;p17">
                <a:extLst>
                  <a:ext uri="{FF2B5EF4-FFF2-40B4-BE49-F238E27FC236}">
                    <a16:creationId xmlns:a16="http://schemas.microsoft.com/office/drawing/2014/main" id="{A01A66C8-ADBB-8B41-AAB1-83A58944F5DE}"/>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4" name="Google Shape;464;p17">
                <a:extLst>
                  <a:ext uri="{FF2B5EF4-FFF2-40B4-BE49-F238E27FC236}">
                    <a16:creationId xmlns:a16="http://schemas.microsoft.com/office/drawing/2014/main" id="{0611F8F9-82F1-6F4E-98EC-489C0016A58B}"/>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5" name="Google Shape;465;p17">
                <a:extLst>
                  <a:ext uri="{FF2B5EF4-FFF2-40B4-BE49-F238E27FC236}">
                    <a16:creationId xmlns:a16="http://schemas.microsoft.com/office/drawing/2014/main" id="{F438020D-2528-D04A-ADBF-947E403B7483}"/>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6" name="Google Shape;466;p17">
                <a:extLst>
                  <a:ext uri="{FF2B5EF4-FFF2-40B4-BE49-F238E27FC236}">
                    <a16:creationId xmlns:a16="http://schemas.microsoft.com/office/drawing/2014/main" id="{FD4DCFD2-322A-4340-B897-CD1A996AC587}"/>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7" name="Google Shape;467;p17">
                <a:extLst>
                  <a:ext uri="{FF2B5EF4-FFF2-40B4-BE49-F238E27FC236}">
                    <a16:creationId xmlns:a16="http://schemas.microsoft.com/office/drawing/2014/main" id="{49774865-37C5-0D44-B2F3-6B0C9634B336}"/>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8" name="Google Shape;468;p17">
                <a:extLst>
                  <a:ext uri="{FF2B5EF4-FFF2-40B4-BE49-F238E27FC236}">
                    <a16:creationId xmlns:a16="http://schemas.microsoft.com/office/drawing/2014/main" id="{3F02567D-16DB-C549-83D3-BA2091CFF567}"/>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9" name="Google Shape;469;p17">
                <a:extLst>
                  <a:ext uri="{FF2B5EF4-FFF2-40B4-BE49-F238E27FC236}">
                    <a16:creationId xmlns:a16="http://schemas.microsoft.com/office/drawing/2014/main" id="{A65215C8-84C1-654B-9702-C6FA4A54F1BB}"/>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0" name="Google Shape;470;p17">
                <a:extLst>
                  <a:ext uri="{FF2B5EF4-FFF2-40B4-BE49-F238E27FC236}">
                    <a16:creationId xmlns:a16="http://schemas.microsoft.com/office/drawing/2014/main" id="{E22D1A90-C159-CA4B-8AB8-3688BC2D5257}"/>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1" name="Google Shape;471;p17">
                <a:extLst>
                  <a:ext uri="{FF2B5EF4-FFF2-40B4-BE49-F238E27FC236}">
                    <a16:creationId xmlns:a16="http://schemas.microsoft.com/office/drawing/2014/main" id="{645A0D59-E0AA-384C-878B-041EC61CFC17}"/>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2" name="Google Shape;472;p17">
                <a:extLst>
                  <a:ext uri="{FF2B5EF4-FFF2-40B4-BE49-F238E27FC236}">
                    <a16:creationId xmlns:a16="http://schemas.microsoft.com/office/drawing/2014/main" id="{B65943E0-DC06-D540-994F-65AC4D37A96C}"/>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3" name="Google Shape;473;p17">
                <a:extLst>
                  <a:ext uri="{FF2B5EF4-FFF2-40B4-BE49-F238E27FC236}">
                    <a16:creationId xmlns:a16="http://schemas.microsoft.com/office/drawing/2014/main" id="{DA7E91D2-3B3C-904B-9010-D3217567E8CD}"/>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4" name="Google Shape;474;p17">
                <a:extLst>
                  <a:ext uri="{FF2B5EF4-FFF2-40B4-BE49-F238E27FC236}">
                    <a16:creationId xmlns:a16="http://schemas.microsoft.com/office/drawing/2014/main" id="{F6506C3E-E41B-8944-9EF4-84402762C457}"/>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5" name="Google Shape;475;p17">
                <a:extLst>
                  <a:ext uri="{FF2B5EF4-FFF2-40B4-BE49-F238E27FC236}">
                    <a16:creationId xmlns:a16="http://schemas.microsoft.com/office/drawing/2014/main" id="{03D6C6DD-31D9-D141-9B6D-AC13251B58AE}"/>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6" name="Google Shape;476;p17">
                <a:extLst>
                  <a:ext uri="{FF2B5EF4-FFF2-40B4-BE49-F238E27FC236}">
                    <a16:creationId xmlns:a16="http://schemas.microsoft.com/office/drawing/2014/main" id="{5043C112-6C60-7B42-BFDF-C280DBFC9FC4}"/>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7" name="Google Shape;477;p17">
                <a:extLst>
                  <a:ext uri="{FF2B5EF4-FFF2-40B4-BE49-F238E27FC236}">
                    <a16:creationId xmlns:a16="http://schemas.microsoft.com/office/drawing/2014/main" id="{6904FDA4-6A1A-1541-A9C9-9275DEA5D6DC}"/>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8" name="Google Shape;478;p17">
                <a:extLst>
                  <a:ext uri="{FF2B5EF4-FFF2-40B4-BE49-F238E27FC236}">
                    <a16:creationId xmlns:a16="http://schemas.microsoft.com/office/drawing/2014/main" id="{6CACBE64-F0D0-CA4D-8834-DD44564C2B2A}"/>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9" name="Google Shape;479;p17">
                <a:extLst>
                  <a:ext uri="{FF2B5EF4-FFF2-40B4-BE49-F238E27FC236}">
                    <a16:creationId xmlns:a16="http://schemas.microsoft.com/office/drawing/2014/main" id="{189F7F1B-BA52-E24E-84AD-FAADF75D35AF}"/>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0" name="Google Shape;480;p17">
                <a:extLst>
                  <a:ext uri="{FF2B5EF4-FFF2-40B4-BE49-F238E27FC236}">
                    <a16:creationId xmlns:a16="http://schemas.microsoft.com/office/drawing/2014/main" id="{B6B0A1D5-F6C1-7E4F-9796-7A5996213E98}"/>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1" name="Google Shape;481;p17">
                <a:extLst>
                  <a:ext uri="{FF2B5EF4-FFF2-40B4-BE49-F238E27FC236}">
                    <a16:creationId xmlns:a16="http://schemas.microsoft.com/office/drawing/2014/main" id="{6531A987-A30C-5A4F-AB52-F3FCB118E4D1}"/>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2" name="Google Shape;482;p17">
                <a:extLst>
                  <a:ext uri="{FF2B5EF4-FFF2-40B4-BE49-F238E27FC236}">
                    <a16:creationId xmlns:a16="http://schemas.microsoft.com/office/drawing/2014/main" id="{4D61B6FB-02DD-D74D-B6C0-6C078E6B725E}"/>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3" name="Google Shape;483;p17">
                <a:extLst>
                  <a:ext uri="{FF2B5EF4-FFF2-40B4-BE49-F238E27FC236}">
                    <a16:creationId xmlns:a16="http://schemas.microsoft.com/office/drawing/2014/main" id="{075CE730-506B-1D49-97B2-AC96882253DE}"/>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4" name="Google Shape;484;p17">
                <a:extLst>
                  <a:ext uri="{FF2B5EF4-FFF2-40B4-BE49-F238E27FC236}">
                    <a16:creationId xmlns:a16="http://schemas.microsoft.com/office/drawing/2014/main" id="{09DBB78A-9DA8-3F43-924A-276D3BE283EE}"/>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5" name="Google Shape;485;p17">
                <a:extLst>
                  <a:ext uri="{FF2B5EF4-FFF2-40B4-BE49-F238E27FC236}">
                    <a16:creationId xmlns:a16="http://schemas.microsoft.com/office/drawing/2014/main" id="{AEBD20FE-98D6-334D-8B82-B2C61AB1526A}"/>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6" name="Google Shape;486;p17">
                <a:extLst>
                  <a:ext uri="{FF2B5EF4-FFF2-40B4-BE49-F238E27FC236}">
                    <a16:creationId xmlns:a16="http://schemas.microsoft.com/office/drawing/2014/main" id="{F85CC154-3DB8-9143-809E-1E1CF707BEB6}"/>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7" name="Google Shape;487;p17">
                <a:extLst>
                  <a:ext uri="{FF2B5EF4-FFF2-40B4-BE49-F238E27FC236}">
                    <a16:creationId xmlns:a16="http://schemas.microsoft.com/office/drawing/2014/main" id="{446728E1-EDE9-B343-B717-51379BF13FD6}"/>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5" name="Google Shape;461;p17">
              <a:extLst>
                <a:ext uri="{FF2B5EF4-FFF2-40B4-BE49-F238E27FC236}">
                  <a16:creationId xmlns:a16="http://schemas.microsoft.com/office/drawing/2014/main" id="{95E2FDFF-07A0-8A42-A599-2874EFD6D646}"/>
                </a:ext>
              </a:extLst>
            </p:cNvPr>
            <p:cNvGrpSpPr/>
            <p:nvPr/>
          </p:nvGrpSpPr>
          <p:grpSpPr>
            <a:xfrm rot="5400000">
              <a:off x="10432045" y="-14597"/>
              <a:ext cx="107932" cy="1615454"/>
              <a:chOff x="1557600" y="898625"/>
              <a:chExt cx="119850" cy="1845600"/>
            </a:xfrm>
          </p:grpSpPr>
          <p:sp>
            <p:nvSpPr>
              <p:cNvPr id="206" name="Google Shape;462;p17">
                <a:extLst>
                  <a:ext uri="{FF2B5EF4-FFF2-40B4-BE49-F238E27FC236}">
                    <a16:creationId xmlns:a16="http://schemas.microsoft.com/office/drawing/2014/main" id="{17AB0EE9-0F5F-D247-A5DE-7422C10FDE13}"/>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207" name="Google Shape;463;p17">
                <a:extLst>
                  <a:ext uri="{FF2B5EF4-FFF2-40B4-BE49-F238E27FC236}">
                    <a16:creationId xmlns:a16="http://schemas.microsoft.com/office/drawing/2014/main" id="{51BE21DD-AD4E-AB4A-B5B0-C21F69742E35}"/>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08" name="Google Shape;464;p17">
                <a:extLst>
                  <a:ext uri="{FF2B5EF4-FFF2-40B4-BE49-F238E27FC236}">
                    <a16:creationId xmlns:a16="http://schemas.microsoft.com/office/drawing/2014/main" id="{4E7B8508-4A0F-7D42-B884-3BC4DBA68652}"/>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09" name="Google Shape;465;p17">
                <a:extLst>
                  <a:ext uri="{FF2B5EF4-FFF2-40B4-BE49-F238E27FC236}">
                    <a16:creationId xmlns:a16="http://schemas.microsoft.com/office/drawing/2014/main" id="{A265453C-5773-5948-832A-6D41BF4DAC97}"/>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0" name="Google Shape;466;p17">
                <a:extLst>
                  <a:ext uri="{FF2B5EF4-FFF2-40B4-BE49-F238E27FC236}">
                    <a16:creationId xmlns:a16="http://schemas.microsoft.com/office/drawing/2014/main" id="{C6BA54E9-A285-ED4D-B7A7-67EE57D40C85}"/>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1" name="Google Shape;467;p17">
                <a:extLst>
                  <a:ext uri="{FF2B5EF4-FFF2-40B4-BE49-F238E27FC236}">
                    <a16:creationId xmlns:a16="http://schemas.microsoft.com/office/drawing/2014/main" id="{4FFFA42F-D1AF-8A46-9C12-03C7D6792C77}"/>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2" name="Google Shape;468;p17">
                <a:extLst>
                  <a:ext uri="{FF2B5EF4-FFF2-40B4-BE49-F238E27FC236}">
                    <a16:creationId xmlns:a16="http://schemas.microsoft.com/office/drawing/2014/main" id="{84093DB0-000A-FD47-BBD0-A39732A29780}"/>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3" name="Google Shape;469;p17">
                <a:extLst>
                  <a:ext uri="{FF2B5EF4-FFF2-40B4-BE49-F238E27FC236}">
                    <a16:creationId xmlns:a16="http://schemas.microsoft.com/office/drawing/2014/main" id="{118BE086-6A54-A044-B339-433D7E6B2595}"/>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4" name="Google Shape;470;p17">
                <a:extLst>
                  <a:ext uri="{FF2B5EF4-FFF2-40B4-BE49-F238E27FC236}">
                    <a16:creationId xmlns:a16="http://schemas.microsoft.com/office/drawing/2014/main" id="{FA492C8E-1F9C-B142-AE35-612393FE20A4}"/>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5" name="Google Shape;471;p17">
                <a:extLst>
                  <a:ext uri="{FF2B5EF4-FFF2-40B4-BE49-F238E27FC236}">
                    <a16:creationId xmlns:a16="http://schemas.microsoft.com/office/drawing/2014/main" id="{F5995094-EB12-6442-B865-8F4CF746C7CC}"/>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6" name="Google Shape;472;p17">
                <a:extLst>
                  <a:ext uri="{FF2B5EF4-FFF2-40B4-BE49-F238E27FC236}">
                    <a16:creationId xmlns:a16="http://schemas.microsoft.com/office/drawing/2014/main" id="{22420003-0841-ED4A-9C8D-0A74DBE4C230}"/>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7" name="Google Shape;473;p17">
                <a:extLst>
                  <a:ext uri="{FF2B5EF4-FFF2-40B4-BE49-F238E27FC236}">
                    <a16:creationId xmlns:a16="http://schemas.microsoft.com/office/drawing/2014/main" id="{D461EFAA-49C1-D540-A729-748CA4D664CB}"/>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8" name="Google Shape;474;p17">
                <a:extLst>
                  <a:ext uri="{FF2B5EF4-FFF2-40B4-BE49-F238E27FC236}">
                    <a16:creationId xmlns:a16="http://schemas.microsoft.com/office/drawing/2014/main" id="{75FCF47E-DC1B-604F-9475-2DBBEBAF14EF}"/>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9" name="Google Shape;475;p17">
                <a:extLst>
                  <a:ext uri="{FF2B5EF4-FFF2-40B4-BE49-F238E27FC236}">
                    <a16:creationId xmlns:a16="http://schemas.microsoft.com/office/drawing/2014/main" id="{55159E59-4056-8F48-8B73-66BA4E9BE6C8}"/>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0" name="Google Shape;476;p17">
                <a:extLst>
                  <a:ext uri="{FF2B5EF4-FFF2-40B4-BE49-F238E27FC236}">
                    <a16:creationId xmlns:a16="http://schemas.microsoft.com/office/drawing/2014/main" id="{8553C25D-BDC4-5049-8A15-6B89063BCDB5}"/>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1" name="Google Shape;477;p17">
                <a:extLst>
                  <a:ext uri="{FF2B5EF4-FFF2-40B4-BE49-F238E27FC236}">
                    <a16:creationId xmlns:a16="http://schemas.microsoft.com/office/drawing/2014/main" id="{6372A050-4647-4A48-B457-04BAE37E5FFE}"/>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2" name="Google Shape;478;p17">
                <a:extLst>
                  <a:ext uri="{FF2B5EF4-FFF2-40B4-BE49-F238E27FC236}">
                    <a16:creationId xmlns:a16="http://schemas.microsoft.com/office/drawing/2014/main" id="{3C4190C7-CB6B-8C47-8F98-B0CBDF5FD1DE}"/>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3" name="Google Shape;479;p17">
                <a:extLst>
                  <a:ext uri="{FF2B5EF4-FFF2-40B4-BE49-F238E27FC236}">
                    <a16:creationId xmlns:a16="http://schemas.microsoft.com/office/drawing/2014/main" id="{8825BFCD-F733-4F4F-B8AA-40702C39C7C7}"/>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4" name="Google Shape;480;p17">
                <a:extLst>
                  <a:ext uri="{FF2B5EF4-FFF2-40B4-BE49-F238E27FC236}">
                    <a16:creationId xmlns:a16="http://schemas.microsoft.com/office/drawing/2014/main" id="{1AA37BC6-BB5B-E449-AD84-BF99BA8074CE}"/>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5" name="Google Shape;481;p17">
                <a:extLst>
                  <a:ext uri="{FF2B5EF4-FFF2-40B4-BE49-F238E27FC236}">
                    <a16:creationId xmlns:a16="http://schemas.microsoft.com/office/drawing/2014/main" id="{20A4E431-DDE3-2E40-96EB-113FF98A23FC}"/>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6" name="Google Shape;482;p17">
                <a:extLst>
                  <a:ext uri="{FF2B5EF4-FFF2-40B4-BE49-F238E27FC236}">
                    <a16:creationId xmlns:a16="http://schemas.microsoft.com/office/drawing/2014/main" id="{4BA694EA-00D5-0649-99F2-F9372B2AB3B2}"/>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7" name="Google Shape;483;p17">
                <a:extLst>
                  <a:ext uri="{FF2B5EF4-FFF2-40B4-BE49-F238E27FC236}">
                    <a16:creationId xmlns:a16="http://schemas.microsoft.com/office/drawing/2014/main" id="{C973C586-8FFC-154E-9FAC-536F607BE9F0}"/>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8" name="Google Shape;484;p17">
                <a:extLst>
                  <a:ext uri="{FF2B5EF4-FFF2-40B4-BE49-F238E27FC236}">
                    <a16:creationId xmlns:a16="http://schemas.microsoft.com/office/drawing/2014/main" id="{24D3B670-485B-DE4F-950C-219977121FBE}"/>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9" name="Google Shape;485;p17">
                <a:extLst>
                  <a:ext uri="{FF2B5EF4-FFF2-40B4-BE49-F238E27FC236}">
                    <a16:creationId xmlns:a16="http://schemas.microsoft.com/office/drawing/2014/main" id="{CE6B0142-15B6-8248-A701-0981201ED1DF}"/>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0" name="Google Shape;486;p17">
                <a:extLst>
                  <a:ext uri="{FF2B5EF4-FFF2-40B4-BE49-F238E27FC236}">
                    <a16:creationId xmlns:a16="http://schemas.microsoft.com/office/drawing/2014/main" id="{0C8D9F63-6F7C-224B-B665-E6631D7A77F4}"/>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1" name="Google Shape;487;p17">
                <a:extLst>
                  <a:ext uri="{FF2B5EF4-FFF2-40B4-BE49-F238E27FC236}">
                    <a16:creationId xmlns:a16="http://schemas.microsoft.com/office/drawing/2014/main" id="{57D2FDEF-8DEF-E143-8404-35F10FEEC59A}"/>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pic>
        <p:nvPicPr>
          <p:cNvPr id="388" name="Picture 387">
            <a:extLst>
              <a:ext uri="{FF2B5EF4-FFF2-40B4-BE49-F238E27FC236}">
                <a16:creationId xmlns:a16="http://schemas.microsoft.com/office/drawing/2014/main" id="{C0730CD6-D60F-2A4E-BC36-878EF5101592}"/>
              </a:ext>
            </a:extLst>
          </p:cNvPr>
          <p:cNvPicPr>
            <a:picLocks noChangeAspect="1"/>
          </p:cNvPicPr>
          <p:nvPr/>
        </p:nvPicPr>
        <p:blipFill>
          <a:blip r:embed="rId2"/>
          <a:stretch>
            <a:fillRect/>
          </a:stretch>
        </p:blipFill>
        <p:spPr>
          <a:xfrm>
            <a:off x="833822" y="2703389"/>
            <a:ext cx="3234129" cy="1995365"/>
          </a:xfrm>
          <a:prstGeom prst="rect">
            <a:avLst/>
          </a:prstGeom>
        </p:spPr>
      </p:pic>
      <p:pic>
        <p:nvPicPr>
          <p:cNvPr id="389" name="Picture 388">
            <a:extLst>
              <a:ext uri="{FF2B5EF4-FFF2-40B4-BE49-F238E27FC236}">
                <a16:creationId xmlns:a16="http://schemas.microsoft.com/office/drawing/2014/main" id="{924CBF15-2937-3B4B-9D9F-9DCD28FEBF51}"/>
              </a:ext>
            </a:extLst>
          </p:cNvPr>
          <p:cNvPicPr>
            <a:picLocks noChangeAspect="1"/>
          </p:cNvPicPr>
          <p:nvPr/>
        </p:nvPicPr>
        <p:blipFill>
          <a:blip r:embed="rId3"/>
          <a:stretch>
            <a:fillRect/>
          </a:stretch>
        </p:blipFill>
        <p:spPr>
          <a:xfrm>
            <a:off x="4485162" y="2697757"/>
            <a:ext cx="3210949" cy="1978853"/>
          </a:xfrm>
          <a:prstGeom prst="rect">
            <a:avLst/>
          </a:prstGeom>
        </p:spPr>
      </p:pic>
      <p:pic>
        <p:nvPicPr>
          <p:cNvPr id="390" name="Picture 389">
            <a:extLst>
              <a:ext uri="{FF2B5EF4-FFF2-40B4-BE49-F238E27FC236}">
                <a16:creationId xmlns:a16="http://schemas.microsoft.com/office/drawing/2014/main" id="{A34C02A9-87C1-2B42-93C1-15144AB48773}"/>
              </a:ext>
            </a:extLst>
          </p:cNvPr>
          <p:cNvPicPr>
            <a:picLocks noChangeAspect="1"/>
          </p:cNvPicPr>
          <p:nvPr/>
        </p:nvPicPr>
        <p:blipFill>
          <a:blip r:embed="rId4"/>
          <a:stretch>
            <a:fillRect/>
          </a:stretch>
        </p:blipFill>
        <p:spPr>
          <a:xfrm>
            <a:off x="8024471" y="2716125"/>
            <a:ext cx="3148918" cy="1968955"/>
          </a:xfrm>
          <a:prstGeom prst="rect">
            <a:avLst/>
          </a:prstGeom>
        </p:spPr>
      </p:pic>
      <p:sp>
        <p:nvSpPr>
          <p:cNvPr id="3" name="Slide Number Placeholder 2"/>
          <p:cNvSpPr>
            <a:spLocks noGrp="1"/>
          </p:cNvSpPr>
          <p:nvPr>
            <p:ph type="sldNum" sz="quarter" idx="12"/>
          </p:nvPr>
        </p:nvSpPr>
        <p:spPr/>
        <p:txBody>
          <a:bodyPr/>
          <a:lstStyle/>
          <a:p>
            <a:fld id="{5B57F113-1753-AE48-A746-71A98A2ABED8}" type="slidenum">
              <a:rPr lang="en-US" smtClean="0"/>
              <a:t>17</a:t>
            </a:fld>
            <a:endParaRPr lang="en-US"/>
          </a:p>
        </p:txBody>
      </p:sp>
    </p:spTree>
    <p:extLst>
      <p:ext uri="{BB962C8B-B14F-4D97-AF65-F5344CB8AC3E}">
        <p14:creationId xmlns:p14="http://schemas.microsoft.com/office/powerpoint/2010/main" val="42153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C277-A5CC-5B4C-83E2-A9E22A664C62}"/>
              </a:ext>
            </a:extLst>
          </p:cNvPr>
          <p:cNvSpPr>
            <a:spLocks noGrp="1"/>
          </p:cNvSpPr>
          <p:nvPr>
            <p:ph type="title"/>
          </p:nvPr>
        </p:nvSpPr>
        <p:spPr/>
        <p:txBody>
          <a:bodyPr/>
          <a:lstStyle/>
          <a:p>
            <a:r>
              <a:rPr lang="en-US" dirty="0"/>
              <a:t>Test Results</a:t>
            </a:r>
          </a:p>
        </p:txBody>
      </p:sp>
      <p:sp>
        <p:nvSpPr>
          <p:cNvPr id="3" name="Content Placeholder 2">
            <a:extLst>
              <a:ext uri="{FF2B5EF4-FFF2-40B4-BE49-F238E27FC236}">
                <a16:creationId xmlns:a16="http://schemas.microsoft.com/office/drawing/2014/main" id="{83A5B99A-C829-714E-B393-C6EC832D849E}"/>
              </a:ext>
            </a:extLst>
          </p:cNvPr>
          <p:cNvSpPr>
            <a:spLocks noGrp="1"/>
          </p:cNvSpPr>
          <p:nvPr>
            <p:ph idx="1"/>
          </p:nvPr>
        </p:nvSpPr>
        <p:spPr/>
        <p:txBody>
          <a:bodyPr/>
          <a:lstStyle/>
          <a:p>
            <a:r>
              <a:rPr lang="en-US" dirty="0">
                <a:cs typeface="Calibri"/>
              </a:rPr>
              <a:t>Test dataset has 670 images of bridge A</a:t>
            </a:r>
          </a:p>
          <a:p>
            <a:r>
              <a:rPr lang="en-US" dirty="0" smtClean="0">
                <a:cs typeface="Calibri"/>
              </a:rPr>
              <a:t>5916</a:t>
            </a:r>
            <a:r>
              <a:rPr lang="en-US" dirty="0" smtClean="0">
                <a:cs typeface="Calibri"/>
              </a:rPr>
              <a:t> </a:t>
            </a:r>
            <a:r>
              <a:rPr lang="en-US" dirty="0">
                <a:cs typeface="Calibri"/>
              </a:rPr>
              <a:t>objects from 10 classes</a:t>
            </a:r>
          </a:p>
          <a:p>
            <a:endParaRPr lang="en-US" dirty="0" smtClean="0">
              <a:cs typeface="Calibri"/>
            </a:endParaRPr>
          </a:p>
          <a:p>
            <a:endParaRPr lang="en-US" dirty="0">
              <a:cs typeface="Calibri"/>
            </a:endParaRPr>
          </a:p>
          <a:p>
            <a:r>
              <a:rPr lang="en-US" dirty="0" smtClean="0">
                <a:cs typeface="Calibri"/>
              </a:rPr>
              <a:t>Calculate </a:t>
            </a:r>
            <a:r>
              <a:rPr lang="en-US" dirty="0">
                <a:cs typeface="Calibri"/>
              </a:rPr>
              <a:t>precision, recall, and F1 </a:t>
            </a:r>
          </a:p>
        </p:txBody>
      </p:sp>
      <p:sp>
        <p:nvSpPr>
          <p:cNvPr id="8" name="Left Brace 7">
            <a:extLst>
              <a:ext uri="{FF2B5EF4-FFF2-40B4-BE49-F238E27FC236}">
                <a16:creationId xmlns:a16="http://schemas.microsoft.com/office/drawing/2014/main" id="{38C3BA79-2CD8-0740-955F-E82F79D2496A}"/>
              </a:ext>
            </a:extLst>
          </p:cNvPr>
          <p:cNvSpPr/>
          <p:nvPr/>
        </p:nvSpPr>
        <p:spPr>
          <a:xfrm rot="10800000">
            <a:off x="9123379" y="4442882"/>
            <a:ext cx="251911" cy="133619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9" name="Line Callout 1 8">
            <a:extLst>
              <a:ext uri="{FF2B5EF4-FFF2-40B4-BE49-F238E27FC236}">
                <a16:creationId xmlns:a16="http://schemas.microsoft.com/office/drawing/2014/main" id="{CB5621D1-D649-DE4E-B35A-C16D2FA551A6}"/>
              </a:ext>
            </a:extLst>
          </p:cNvPr>
          <p:cNvSpPr/>
          <p:nvPr/>
        </p:nvSpPr>
        <p:spPr>
          <a:xfrm>
            <a:off x="9991693" y="4599035"/>
            <a:ext cx="1978510" cy="1023886"/>
          </a:xfrm>
          <a:prstGeom prst="borderCallout1">
            <a:avLst>
              <a:gd name="adj1" fmla="val 47904"/>
              <a:gd name="adj2" fmla="val -27"/>
              <a:gd name="adj3" fmla="val 48162"/>
              <a:gd name="adj4" fmla="val -33142"/>
            </a:avLst>
          </a:prstGeom>
          <a:noFill/>
        </p:spPr>
        <p:style>
          <a:lnRef idx="2">
            <a:schemeClr val="dk1"/>
          </a:lnRef>
          <a:fillRef idx="1">
            <a:schemeClr val="lt1"/>
          </a:fillRef>
          <a:effectRef idx="0">
            <a:schemeClr val="dk1"/>
          </a:effectRef>
          <a:fontRef idx="minor">
            <a:schemeClr val="dk1"/>
          </a:fontRef>
        </p:style>
        <p:txBody>
          <a:bodyPr rtlCol="0" anchor="ctr"/>
          <a:lstStyle/>
          <a:p>
            <a:r>
              <a:rPr lang="en-US" dirty="0"/>
              <a:t># false negative detection is not small</a:t>
            </a:r>
          </a:p>
        </p:txBody>
      </p:sp>
      <mc:AlternateContent xmlns:mc="http://schemas.openxmlformats.org/markup-compatibility/2006">
        <mc:Choice xmlns:a14="http://schemas.microsoft.com/office/drawing/2010/main" Requires="a14">
          <p:graphicFrame>
            <p:nvGraphicFramePr>
              <p:cNvPr id="10" name="Table 9">
                <a:extLst>
                  <a:ext uri="{FF2B5EF4-FFF2-40B4-BE49-F238E27FC236}">
                    <a16:creationId xmlns:a16="http://schemas.microsoft.com/office/drawing/2014/main" id="{BE683928-F387-C04C-A46D-224C5448A350}"/>
                  </a:ext>
                </a:extLst>
              </p:cNvPr>
              <p:cNvGraphicFramePr>
                <a:graphicFrameLocks noGrp="1"/>
              </p:cNvGraphicFramePr>
              <p:nvPr>
                <p:extLst>
                  <p:ext uri="{D42A27DB-BD31-4B8C-83A1-F6EECF244321}">
                    <p14:modId xmlns:p14="http://schemas.microsoft.com/office/powerpoint/2010/main" val="3333113975"/>
                  </p:ext>
                </p:extLst>
              </p:nvPr>
            </p:nvGraphicFramePr>
            <p:xfrm>
              <a:off x="930445" y="3824854"/>
              <a:ext cx="8120840" cy="2848663"/>
            </p:xfrm>
            <a:graphic>
              <a:graphicData uri="http://schemas.openxmlformats.org/drawingml/2006/table">
                <a:tbl>
                  <a:tblPr firstRow="1" bandRow="1">
                    <a:tableStyleId>{5940675A-B579-460E-94D1-54222C63F5DA}</a:tableStyleId>
                  </a:tblPr>
                  <a:tblGrid>
                    <a:gridCol w="4299283">
                      <a:extLst>
                        <a:ext uri="{9D8B030D-6E8A-4147-A177-3AD203B41FA5}">
                          <a16:colId xmlns:a16="http://schemas.microsoft.com/office/drawing/2014/main" val="335266732"/>
                        </a:ext>
                      </a:extLst>
                    </a:gridCol>
                    <a:gridCol w="1828800">
                      <a:extLst>
                        <a:ext uri="{9D8B030D-6E8A-4147-A177-3AD203B41FA5}">
                          <a16:colId xmlns:a16="http://schemas.microsoft.com/office/drawing/2014/main" val="2714705023"/>
                        </a:ext>
                      </a:extLst>
                    </a:gridCol>
                    <a:gridCol w="1992757">
                      <a:extLst>
                        <a:ext uri="{9D8B030D-6E8A-4147-A177-3AD203B41FA5}">
                          <a16:colId xmlns:a16="http://schemas.microsoft.com/office/drawing/2014/main" val="711372655"/>
                        </a:ext>
                      </a:extLst>
                    </a:gridCol>
                  </a:tblGrid>
                  <a:tr h="482987">
                    <a:tc>
                      <a:txBody>
                        <a:bodyPr/>
                        <a:lstStyle/>
                        <a:p>
                          <a:endParaRPr lang="en-US" dirty="0"/>
                        </a:p>
                      </a:txBody>
                      <a:tcPr/>
                    </a:tc>
                    <a:tc>
                      <a:txBody>
                        <a:bodyPr/>
                        <a:lstStyle/>
                        <a:p>
                          <a:pPr algn="ctr"/>
                          <a:r>
                            <a:rPr lang="en-US" sz="2000" dirty="0" err="1"/>
                            <a:t>IoU</a:t>
                          </a:r>
                          <a:r>
                            <a:rPr lang="en-US" sz="2000" dirty="0"/>
                            <a:t>=0.5</a:t>
                          </a:r>
                        </a:p>
                      </a:txBody>
                      <a:tcPr/>
                    </a:tc>
                    <a:tc>
                      <a:txBody>
                        <a:bodyPr/>
                        <a:lstStyle/>
                        <a:p>
                          <a:pPr algn="ctr"/>
                          <a:r>
                            <a:rPr lang="en-US" sz="2000" dirty="0" err="1"/>
                            <a:t>IoU</a:t>
                          </a:r>
                          <a:r>
                            <a:rPr lang="en-US" sz="2000" dirty="0"/>
                            <a:t>=0.4</a:t>
                          </a:r>
                        </a:p>
                      </a:txBody>
                      <a:tcPr/>
                    </a:tc>
                    <a:extLst>
                      <a:ext uri="{0D108BD9-81ED-4DB2-BD59-A6C34878D82A}">
                        <a16:rowId xmlns:a16="http://schemas.microsoft.com/office/drawing/2014/main" val="3960738750"/>
                      </a:ext>
                    </a:extLst>
                  </a:tr>
                  <a:tr h="798907">
                    <a:tc>
                      <a:txBody>
                        <a:bodyPr/>
                        <a:lstStyle/>
                        <a:p>
                          <a:pPr algn="l"/>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rPr>
                                  <m:t>Precision</m:t>
                                </m:r>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0" smtClean="0">
                                        <a:latin typeface="Cambria Math" panose="02040503050406030204" pitchFamily="18" charset="0"/>
                                      </a:rPr>
                                      <m:t># </m:t>
                                    </m:r>
                                    <m:r>
                                      <m:rPr>
                                        <m:sty m:val="p"/>
                                      </m:rPr>
                                      <a:rPr lang="en-US" sz="2000" b="0" i="0" smtClean="0">
                                        <a:latin typeface="Cambria Math" panose="02040503050406030204" pitchFamily="18" charset="0"/>
                                      </a:rPr>
                                      <m:t>correct</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predictions</m:t>
                                    </m:r>
                                  </m:num>
                                  <m:den>
                                    <m:r>
                                      <a:rPr lang="en-US" sz="2000" b="0" i="0" smtClean="0">
                                        <a:latin typeface="Cambria Math" panose="02040503050406030204" pitchFamily="18" charset="0"/>
                                      </a:rPr>
                                      <m:t>#  </m:t>
                                    </m:r>
                                    <m:r>
                                      <m:rPr>
                                        <m:sty m:val="p"/>
                                      </m:rPr>
                                      <a:rPr lang="en-US" sz="2000" b="0" i="0" smtClean="0">
                                        <a:latin typeface="Cambria Math" panose="02040503050406030204" pitchFamily="18" charset="0"/>
                                      </a:rPr>
                                      <m:t>predictions</m:t>
                                    </m:r>
                                  </m:den>
                                </m:f>
                              </m:oMath>
                            </m:oMathPara>
                          </a14:m>
                          <a:endParaRPr lang="en-US" sz="2000" dirty="0"/>
                        </a:p>
                      </a:txBody>
                      <a:tcPr/>
                    </a:tc>
                    <a:tc>
                      <a:txBody>
                        <a:bodyPr/>
                        <a:lstStyle/>
                        <a:p>
                          <a:pPr algn="ctr"/>
                          <a:r>
                            <a:rPr lang="en-US" sz="2000" dirty="0" smtClean="0"/>
                            <a:t>92.7%</a:t>
                          </a:r>
                          <a:endParaRPr lang="en-US" sz="2000" dirty="0"/>
                        </a:p>
                      </a:txBody>
                      <a:tcPr anchor="ctr"/>
                    </a:tc>
                    <a:tc>
                      <a:txBody>
                        <a:bodyPr/>
                        <a:lstStyle/>
                        <a:p>
                          <a:pPr algn="ctr"/>
                          <a:r>
                            <a:rPr lang="en-US" sz="2000" dirty="0"/>
                            <a:t>95.8%</a:t>
                          </a:r>
                        </a:p>
                      </a:txBody>
                      <a:tcPr anchor="ctr"/>
                    </a:tc>
                    <a:extLst>
                      <a:ext uri="{0D108BD9-81ED-4DB2-BD59-A6C34878D82A}">
                        <a16:rowId xmlns:a16="http://schemas.microsoft.com/office/drawing/2014/main" val="3442547441"/>
                      </a:ext>
                    </a:extLst>
                  </a:tr>
                  <a:tr h="748622">
                    <a:tc>
                      <a:txBody>
                        <a:bodyPr/>
                        <a:lstStyle/>
                        <a:p>
                          <a:pPr algn="l"/>
                          <a14:m>
                            <m:oMathPara xmlns:m="http://schemas.openxmlformats.org/officeDocument/2006/math">
                              <m:oMathParaPr>
                                <m:jc m:val="left"/>
                              </m:oMathParaPr>
                              <m:oMath xmlns:m="http://schemas.openxmlformats.org/officeDocument/2006/math">
                                <m:r>
                                  <m:rPr>
                                    <m:sty m:val="p"/>
                                  </m:rPr>
                                  <a:rPr lang="en-US" sz="2000" smtClean="0">
                                    <a:latin typeface="Cambria Math" panose="02040503050406030204" pitchFamily="18" charset="0"/>
                                  </a:rPr>
                                  <m:t>R</m:t>
                                </m:r>
                                <m:r>
                                  <m:rPr>
                                    <m:sty m:val="p"/>
                                  </m:rPr>
                                  <a:rPr lang="en-US" sz="2000" b="0" i="0" smtClean="0">
                                    <a:latin typeface="Cambria Math" panose="02040503050406030204" pitchFamily="18" charset="0"/>
                                  </a:rPr>
                                  <m:t>ecall</m:t>
                                </m:r>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0" smtClean="0">
                                        <a:latin typeface="Cambria Math" panose="02040503050406030204" pitchFamily="18" charset="0"/>
                                      </a:rPr>
                                      <m:t># </m:t>
                                    </m:r>
                                    <m:r>
                                      <m:rPr>
                                        <m:sty m:val="p"/>
                                      </m:rPr>
                                      <a:rPr lang="en-US" sz="2000" b="0" i="0" smtClean="0">
                                        <a:latin typeface="Cambria Math" panose="02040503050406030204" pitchFamily="18" charset="0"/>
                                      </a:rPr>
                                      <m:t>correct</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predictions</m:t>
                                    </m:r>
                                  </m:num>
                                  <m:den>
                                    <m:r>
                                      <a:rPr lang="en-US" sz="2000" b="0" i="0" smtClean="0">
                                        <a:latin typeface="Cambria Math" panose="02040503050406030204" pitchFamily="18" charset="0"/>
                                      </a:rPr>
                                      <m:t># </m:t>
                                    </m:r>
                                    <m:r>
                                      <m:rPr>
                                        <m:sty m:val="p"/>
                                      </m:rPr>
                                      <a:rPr lang="en-US" sz="2000" b="0" i="0" smtClean="0">
                                        <a:latin typeface="Cambria Math" panose="02040503050406030204" pitchFamily="18" charset="0"/>
                                      </a:rPr>
                                      <m:t>ground</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truth</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objects</m:t>
                                    </m:r>
                                  </m:den>
                                </m:f>
                              </m:oMath>
                            </m:oMathPara>
                          </a14:m>
                          <a:endParaRPr lang="en-US" sz="2000" dirty="0"/>
                        </a:p>
                      </a:txBody>
                      <a:tcPr/>
                    </a:tc>
                    <a:tc>
                      <a:txBody>
                        <a:bodyPr/>
                        <a:lstStyle/>
                        <a:p>
                          <a:pPr algn="ctr"/>
                          <a:r>
                            <a:rPr lang="en-US" sz="2000" dirty="0" smtClean="0"/>
                            <a:t>68.4%</a:t>
                          </a:r>
                          <a:endParaRPr lang="en-US" sz="2000" dirty="0"/>
                        </a:p>
                      </a:txBody>
                      <a:tcPr anchor="ctr"/>
                    </a:tc>
                    <a:tc>
                      <a:txBody>
                        <a:bodyPr/>
                        <a:lstStyle/>
                        <a:p>
                          <a:pPr algn="ctr"/>
                          <a:r>
                            <a:rPr lang="en-US" sz="2000" dirty="0"/>
                            <a:t>70.7%</a:t>
                          </a:r>
                        </a:p>
                      </a:txBody>
                      <a:tcPr anchor="ctr"/>
                    </a:tc>
                    <a:extLst>
                      <a:ext uri="{0D108BD9-81ED-4DB2-BD59-A6C34878D82A}">
                        <a16:rowId xmlns:a16="http://schemas.microsoft.com/office/drawing/2014/main" val="2863447481"/>
                      </a:ext>
                    </a:extLst>
                  </a:tr>
                  <a:tr h="818147">
                    <a:tc>
                      <a:txBody>
                        <a:bodyPr/>
                        <a:lstStyle/>
                        <a:p>
                          <a:pPr algn="l"/>
                          <a14:m>
                            <m:oMathPara xmlns:m="http://schemas.openxmlformats.org/officeDocument/2006/math">
                              <m:oMathParaPr>
                                <m:jc m:val="left"/>
                              </m:oMathParaPr>
                              <m:oMath xmlns:m="http://schemas.openxmlformats.org/officeDocument/2006/math">
                                <m:r>
                                  <m:rPr>
                                    <m:sty m:val="p"/>
                                  </m:rPr>
                                  <a:rPr lang="en-US" sz="2000" smtClean="0">
                                    <a:latin typeface="Cambria Math" panose="02040503050406030204" pitchFamily="18" charset="0"/>
                                  </a:rPr>
                                  <m:t>F</m:t>
                                </m:r>
                                <m:r>
                                  <a:rPr lang="en-US" sz="2000" b="0" i="0"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rPr>
                                      <m:t>Precision</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rPr>
                                      <m:t>Recall</m:t>
                                    </m:r>
                                  </m:num>
                                  <m:den>
                                    <m:r>
                                      <m:rPr>
                                        <m:sty m:val="p"/>
                                      </m:rPr>
                                      <a:rPr lang="en-US" sz="2000">
                                        <a:latin typeface="Cambria Math" panose="02040503050406030204" pitchFamily="18" charset="0"/>
                                      </a:rPr>
                                      <m:t>Precisio</m:t>
                                    </m:r>
                                    <m:r>
                                      <m:rPr>
                                        <m:sty m:val="p"/>
                                      </m:rPr>
                                      <a:rPr lang="en-US" sz="2000" i="0">
                                        <a:latin typeface="Cambria Math" panose="02040503050406030204" pitchFamily="18" charset="0"/>
                                      </a:rPr>
                                      <m:t>n</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Recall</m:t>
                                    </m:r>
                                  </m:den>
                                </m:f>
                              </m:oMath>
                            </m:oMathPara>
                          </a14:m>
                          <a:endParaRPr lang="en-US" sz="2000" dirty="0"/>
                        </a:p>
                      </a:txBody>
                      <a:tcPr/>
                    </a:tc>
                    <a:tc>
                      <a:txBody>
                        <a:bodyPr/>
                        <a:lstStyle/>
                        <a:p>
                          <a:pPr algn="ctr"/>
                          <a:r>
                            <a:rPr lang="en-US" sz="2000" dirty="0" smtClean="0"/>
                            <a:t>78.8%</a:t>
                          </a:r>
                          <a:endParaRPr lang="en-US" sz="2000" dirty="0"/>
                        </a:p>
                      </a:txBody>
                      <a:tcPr anchor="ctr"/>
                    </a:tc>
                    <a:tc>
                      <a:txBody>
                        <a:bodyPr/>
                        <a:lstStyle/>
                        <a:p>
                          <a:pPr algn="ctr"/>
                          <a:r>
                            <a:rPr lang="en-US" sz="2000" dirty="0"/>
                            <a:t>81.4%</a:t>
                          </a:r>
                        </a:p>
                      </a:txBody>
                      <a:tcPr anchor="ctr"/>
                    </a:tc>
                    <a:extLst>
                      <a:ext uri="{0D108BD9-81ED-4DB2-BD59-A6C34878D82A}">
                        <a16:rowId xmlns:a16="http://schemas.microsoft.com/office/drawing/2014/main" val="403615644"/>
                      </a:ext>
                    </a:extLst>
                  </a:tr>
                </a:tbl>
              </a:graphicData>
            </a:graphic>
          </p:graphicFrame>
        </mc:Choice>
        <mc:Fallback>
          <p:graphicFrame>
            <p:nvGraphicFramePr>
              <p:cNvPr id="10" name="Table 9">
                <a:extLst>
                  <a:ext uri="{FF2B5EF4-FFF2-40B4-BE49-F238E27FC236}">
                    <a16:creationId xmlns:a16="http://schemas.microsoft.com/office/drawing/2014/main" id="{BE683928-F387-C04C-A46D-224C5448A350}"/>
                  </a:ext>
                </a:extLst>
              </p:cNvPr>
              <p:cNvGraphicFramePr>
                <a:graphicFrameLocks noGrp="1"/>
              </p:cNvGraphicFramePr>
              <p:nvPr>
                <p:extLst>
                  <p:ext uri="{D42A27DB-BD31-4B8C-83A1-F6EECF244321}">
                    <p14:modId xmlns:p14="http://schemas.microsoft.com/office/powerpoint/2010/main" val="3333113975"/>
                  </p:ext>
                </p:extLst>
              </p:nvPr>
            </p:nvGraphicFramePr>
            <p:xfrm>
              <a:off x="930445" y="3824854"/>
              <a:ext cx="8120840" cy="2848663"/>
            </p:xfrm>
            <a:graphic>
              <a:graphicData uri="http://schemas.openxmlformats.org/drawingml/2006/table">
                <a:tbl>
                  <a:tblPr firstRow="1" bandRow="1">
                    <a:tableStyleId>{5940675A-B579-460E-94D1-54222C63F5DA}</a:tableStyleId>
                  </a:tblPr>
                  <a:tblGrid>
                    <a:gridCol w="4299283">
                      <a:extLst>
                        <a:ext uri="{9D8B030D-6E8A-4147-A177-3AD203B41FA5}">
                          <a16:colId xmlns:a16="http://schemas.microsoft.com/office/drawing/2014/main" val="335266732"/>
                        </a:ext>
                      </a:extLst>
                    </a:gridCol>
                    <a:gridCol w="1828800">
                      <a:extLst>
                        <a:ext uri="{9D8B030D-6E8A-4147-A177-3AD203B41FA5}">
                          <a16:colId xmlns:a16="http://schemas.microsoft.com/office/drawing/2014/main" val="2714705023"/>
                        </a:ext>
                      </a:extLst>
                    </a:gridCol>
                    <a:gridCol w="1992757">
                      <a:extLst>
                        <a:ext uri="{9D8B030D-6E8A-4147-A177-3AD203B41FA5}">
                          <a16:colId xmlns:a16="http://schemas.microsoft.com/office/drawing/2014/main" val="711372655"/>
                        </a:ext>
                      </a:extLst>
                    </a:gridCol>
                  </a:tblGrid>
                  <a:tr h="482987">
                    <a:tc>
                      <a:txBody>
                        <a:bodyPr/>
                        <a:lstStyle/>
                        <a:p>
                          <a:endParaRPr lang="en-US" dirty="0"/>
                        </a:p>
                      </a:txBody>
                      <a:tcPr/>
                    </a:tc>
                    <a:tc>
                      <a:txBody>
                        <a:bodyPr/>
                        <a:lstStyle/>
                        <a:p>
                          <a:pPr algn="ctr"/>
                          <a:r>
                            <a:rPr lang="en-US" sz="2000" dirty="0" err="1"/>
                            <a:t>IoU</a:t>
                          </a:r>
                          <a:r>
                            <a:rPr lang="en-US" sz="2000" dirty="0"/>
                            <a:t>=0.5</a:t>
                          </a:r>
                        </a:p>
                      </a:txBody>
                      <a:tcPr/>
                    </a:tc>
                    <a:tc>
                      <a:txBody>
                        <a:bodyPr/>
                        <a:lstStyle/>
                        <a:p>
                          <a:pPr algn="ctr"/>
                          <a:r>
                            <a:rPr lang="en-US" sz="2000" dirty="0" err="1"/>
                            <a:t>IoU</a:t>
                          </a:r>
                          <a:r>
                            <a:rPr lang="en-US" sz="2000" dirty="0"/>
                            <a:t>=0.4</a:t>
                          </a:r>
                        </a:p>
                      </a:txBody>
                      <a:tcPr/>
                    </a:tc>
                    <a:extLst>
                      <a:ext uri="{0D108BD9-81ED-4DB2-BD59-A6C34878D82A}">
                        <a16:rowId xmlns:a16="http://schemas.microsoft.com/office/drawing/2014/main" val="3960738750"/>
                      </a:ext>
                    </a:extLst>
                  </a:tr>
                  <a:tr h="798907">
                    <a:tc>
                      <a:txBody>
                        <a:bodyPr/>
                        <a:lstStyle/>
                        <a:p>
                          <a:endParaRPr lang="en-US"/>
                        </a:p>
                      </a:txBody>
                      <a:tcPr>
                        <a:blipFill>
                          <a:blip r:embed="rId3"/>
                          <a:stretch>
                            <a:fillRect l="-142" t="-63636" r="-89093" b="-196212"/>
                          </a:stretch>
                        </a:blipFill>
                      </a:tcPr>
                    </a:tc>
                    <a:tc>
                      <a:txBody>
                        <a:bodyPr/>
                        <a:lstStyle/>
                        <a:p>
                          <a:pPr algn="ctr"/>
                          <a:r>
                            <a:rPr lang="en-US" sz="2000" dirty="0" smtClean="0"/>
                            <a:t>92.7%</a:t>
                          </a:r>
                          <a:endParaRPr lang="en-US" sz="2000" dirty="0"/>
                        </a:p>
                      </a:txBody>
                      <a:tcPr anchor="ctr"/>
                    </a:tc>
                    <a:tc>
                      <a:txBody>
                        <a:bodyPr/>
                        <a:lstStyle/>
                        <a:p>
                          <a:pPr algn="ctr"/>
                          <a:r>
                            <a:rPr lang="en-US" sz="2000" dirty="0"/>
                            <a:t>95.8%</a:t>
                          </a:r>
                        </a:p>
                      </a:txBody>
                      <a:tcPr anchor="ctr"/>
                    </a:tc>
                    <a:extLst>
                      <a:ext uri="{0D108BD9-81ED-4DB2-BD59-A6C34878D82A}">
                        <a16:rowId xmlns:a16="http://schemas.microsoft.com/office/drawing/2014/main" val="3442547441"/>
                      </a:ext>
                    </a:extLst>
                  </a:tr>
                  <a:tr h="748622">
                    <a:tc>
                      <a:txBody>
                        <a:bodyPr/>
                        <a:lstStyle/>
                        <a:p>
                          <a:endParaRPr lang="en-US"/>
                        </a:p>
                      </a:txBody>
                      <a:tcPr>
                        <a:blipFill>
                          <a:blip r:embed="rId3"/>
                          <a:stretch>
                            <a:fillRect l="-142" t="-175610" r="-89093" b="-110569"/>
                          </a:stretch>
                        </a:blipFill>
                      </a:tcPr>
                    </a:tc>
                    <a:tc>
                      <a:txBody>
                        <a:bodyPr/>
                        <a:lstStyle/>
                        <a:p>
                          <a:pPr algn="ctr"/>
                          <a:r>
                            <a:rPr lang="en-US" sz="2000" dirty="0" smtClean="0"/>
                            <a:t>68.4%</a:t>
                          </a:r>
                          <a:endParaRPr lang="en-US" sz="2000" dirty="0"/>
                        </a:p>
                      </a:txBody>
                      <a:tcPr anchor="ctr"/>
                    </a:tc>
                    <a:tc>
                      <a:txBody>
                        <a:bodyPr/>
                        <a:lstStyle/>
                        <a:p>
                          <a:pPr algn="ctr"/>
                          <a:r>
                            <a:rPr lang="en-US" sz="2000" dirty="0"/>
                            <a:t>70.7%</a:t>
                          </a:r>
                        </a:p>
                      </a:txBody>
                      <a:tcPr anchor="ctr"/>
                    </a:tc>
                    <a:extLst>
                      <a:ext uri="{0D108BD9-81ED-4DB2-BD59-A6C34878D82A}">
                        <a16:rowId xmlns:a16="http://schemas.microsoft.com/office/drawing/2014/main" val="2863447481"/>
                      </a:ext>
                    </a:extLst>
                  </a:tr>
                  <a:tr h="818147">
                    <a:tc>
                      <a:txBody>
                        <a:bodyPr/>
                        <a:lstStyle/>
                        <a:p>
                          <a:endParaRPr lang="en-US"/>
                        </a:p>
                      </a:txBody>
                      <a:tcPr>
                        <a:blipFill>
                          <a:blip r:embed="rId3"/>
                          <a:stretch>
                            <a:fillRect l="-142" t="-252985" r="-89093" b="-1493"/>
                          </a:stretch>
                        </a:blipFill>
                      </a:tcPr>
                    </a:tc>
                    <a:tc>
                      <a:txBody>
                        <a:bodyPr/>
                        <a:lstStyle/>
                        <a:p>
                          <a:pPr algn="ctr"/>
                          <a:r>
                            <a:rPr lang="en-US" sz="2000" dirty="0" smtClean="0"/>
                            <a:t>78.8%</a:t>
                          </a:r>
                          <a:endParaRPr lang="en-US" sz="2000" dirty="0"/>
                        </a:p>
                      </a:txBody>
                      <a:tcPr anchor="ctr"/>
                    </a:tc>
                    <a:tc>
                      <a:txBody>
                        <a:bodyPr/>
                        <a:lstStyle/>
                        <a:p>
                          <a:pPr algn="ctr"/>
                          <a:r>
                            <a:rPr lang="en-US" sz="2000" dirty="0"/>
                            <a:t>81.4%</a:t>
                          </a:r>
                        </a:p>
                      </a:txBody>
                      <a:tcPr anchor="ctr"/>
                    </a:tc>
                    <a:extLst>
                      <a:ext uri="{0D108BD9-81ED-4DB2-BD59-A6C34878D82A}">
                        <a16:rowId xmlns:a16="http://schemas.microsoft.com/office/drawing/2014/main" val="403615644"/>
                      </a:ext>
                    </a:extLst>
                  </a:tr>
                </a:tbl>
              </a:graphicData>
            </a:graphic>
          </p:graphicFrame>
        </mc:Fallback>
      </mc:AlternateContent>
      <p:graphicFrame>
        <p:nvGraphicFramePr>
          <p:cNvPr id="12" name="Table 11"/>
          <p:cNvGraphicFramePr>
            <a:graphicFrameLocks noGrp="1"/>
          </p:cNvGraphicFramePr>
          <p:nvPr>
            <p:extLst>
              <p:ext uri="{D42A27DB-BD31-4B8C-83A1-F6EECF244321}">
                <p14:modId xmlns:p14="http://schemas.microsoft.com/office/powerpoint/2010/main" val="3711961158"/>
              </p:ext>
            </p:extLst>
          </p:nvPr>
        </p:nvGraphicFramePr>
        <p:xfrm>
          <a:off x="1454582" y="2156074"/>
          <a:ext cx="4884433" cy="1112520"/>
        </p:xfrm>
        <a:graphic>
          <a:graphicData uri="http://schemas.openxmlformats.org/drawingml/2006/table">
            <a:tbl>
              <a:tblPr firstRow="1" bandRow="1">
                <a:tableStyleId>{2D5ABB26-0587-4C30-8999-92F81FD0307C}</a:tableStyleId>
              </a:tblPr>
              <a:tblGrid>
                <a:gridCol w="2647034">
                  <a:extLst>
                    <a:ext uri="{9D8B030D-6E8A-4147-A177-3AD203B41FA5}">
                      <a16:colId xmlns:a16="http://schemas.microsoft.com/office/drawing/2014/main" val="2758653410"/>
                    </a:ext>
                  </a:extLst>
                </a:gridCol>
                <a:gridCol w="1118888">
                  <a:extLst>
                    <a:ext uri="{9D8B030D-6E8A-4147-A177-3AD203B41FA5}">
                      <a16:colId xmlns:a16="http://schemas.microsoft.com/office/drawing/2014/main" val="1708674180"/>
                    </a:ext>
                  </a:extLst>
                </a:gridCol>
                <a:gridCol w="1118511">
                  <a:extLst>
                    <a:ext uri="{9D8B030D-6E8A-4147-A177-3AD203B41FA5}">
                      <a16:colId xmlns:a16="http://schemas.microsoft.com/office/drawing/2014/main" val="2344360939"/>
                    </a:ext>
                  </a:extLst>
                </a:gridCol>
              </a:tblGrid>
              <a:tr h="370840">
                <a:tc>
                  <a:txBody>
                    <a:bodyPr/>
                    <a:lstStyle/>
                    <a:p>
                      <a:endParaRPr lang="en-US" u="sn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err="1" smtClean="0"/>
                        <a:t>IoU</a:t>
                      </a:r>
                      <a:r>
                        <a:rPr lang="en-US" u="sng" dirty="0" smtClean="0"/>
                        <a:t> @ 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err="1" smtClean="0"/>
                        <a:t>IoU</a:t>
                      </a:r>
                      <a:r>
                        <a:rPr lang="en-US" u="sng" dirty="0" smtClean="0"/>
                        <a:t> @ 0.4</a:t>
                      </a:r>
                    </a:p>
                  </a:txBody>
                  <a:tcPr/>
                </a:tc>
                <a:extLst>
                  <a:ext uri="{0D108BD9-81ED-4DB2-BD59-A6C34878D82A}">
                    <a16:rowId xmlns:a16="http://schemas.microsoft.com/office/drawing/2014/main" val="289659390"/>
                  </a:ext>
                </a:extLst>
              </a:tr>
              <a:tr h="370840">
                <a:tc>
                  <a:txBody>
                    <a:bodyPr/>
                    <a:lstStyle/>
                    <a:p>
                      <a:r>
                        <a:rPr lang="en-US" dirty="0" smtClean="0"/>
                        <a:t>Total detections</a:t>
                      </a:r>
                      <a:endParaRPr lang="en-US" dirty="0"/>
                    </a:p>
                  </a:txBody>
                  <a:tcPr/>
                </a:tc>
                <a:tc>
                  <a:txBody>
                    <a:bodyPr/>
                    <a:lstStyle/>
                    <a:p>
                      <a:r>
                        <a:rPr lang="en-US" dirty="0" smtClean="0"/>
                        <a:t>4367</a:t>
                      </a:r>
                      <a:endParaRPr lang="en-US" dirty="0"/>
                    </a:p>
                  </a:txBody>
                  <a:tcPr/>
                </a:tc>
                <a:tc>
                  <a:txBody>
                    <a:bodyPr/>
                    <a:lstStyle/>
                    <a:p>
                      <a:r>
                        <a:rPr lang="en-US" dirty="0" smtClean="0"/>
                        <a:t>4367</a:t>
                      </a:r>
                      <a:endParaRPr lang="en-US" dirty="0"/>
                    </a:p>
                  </a:txBody>
                  <a:tcPr/>
                </a:tc>
                <a:extLst>
                  <a:ext uri="{0D108BD9-81ED-4DB2-BD59-A6C34878D82A}">
                    <a16:rowId xmlns:a16="http://schemas.microsoft.com/office/drawing/2014/main" val="3010190616"/>
                  </a:ext>
                </a:extLst>
              </a:tr>
              <a:tr h="370840">
                <a:tc>
                  <a:txBody>
                    <a:bodyPr/>
                    <a:lstStyle/>
                    <a:p>
                      <a:r>
                        <a:rPr lang="en-US" dirty="0" smtClean="0"/>
                        <a:t>Correct detections</a:t>
                      </a:r>
                      <a:endParaRPr lang="en-US" dirty="0"/>
                    </a:p>
                  </a:txBody>
                  <a:tcPr/>
                </a:tc>
                <a:tc>
                  <a:txBody>
                    <a:bodyPr/>
                    <a:lstStyle/>
                    <a:p>
                      <a:r>
                        <a:rPr lang="en-US" dirty="0" smtClean="0"/>
                        <a:t>4051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4184</a:t>
                      </a:r>
                    </a:p>
                  </a:txBody>
                  <a:tcPr/>
                </a:tc>
                <a:extLst>
                  <a:ext uri="{0D108BD9-81ED-4DB2-BD59-A6C34878D82A}">
                    <a16:rowId xmlns:a16="http://schemas.microsoft.com/office/drawing/2014/main" val="2977552740"/>
                  </a:ext>
                </a:extLst>
              </a:tr>
            </a:tbl>
          </a:graphicData>
        </a:graphic>
      </p:graphicFrame>
      <p:sp>
        <p:nvSpPr>
          <p:cNvPr id="4" name="Slide Number Placeholder 3"/>
          <p:cNvSpPr>
            <a:spLocks noGrp="1"/>
          </p:cNvSpPr>
          <p:nvPr>
            <p:ph type="sldNum" sz="quarter" idx="12"/>
          </p:nvPr>
        </p:nvSpPr>
        <p:spPr/>
        <p:txBody>
          <a:bodyPr/>
          <a:lstStyle/>
          <a:p>
            <a:fld id="{5B57F113-1753-AE48-A746-71A98A2ABED8}" type="slidenum">
              <a:rPr lang="en-US" smtClean="0"/>
              <a:t>18</a:t>
            </a:fld>
            <a:endParaRPr lang="en-US"/>
          </a:p>
        </p:txBody>
      </p:sp>
    </p:spTree>
    <p:extLst>
      <p:ext uri="{BB962C8B-B14F-4D97-AF65-F5344CB8AC3E}">
        <p14:creationId xmlns:p14="http://schemas.microsoft.com/office/powerpoint/2010/main" val="353074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F8617-9C5B-1C46-AA92-2121C47EB360}"/>
              </a:ext>
            </a:extLst>
          </p:cNvPr>
          <p:cNvSpPr>
            <a:spLocks noGrp="1"/>
          </p:cNvSpPr>
          <p:nvPr>
            <p:ph type="title"/>
          </p:nvPr>
        </p:nvSpPr>
        <p:spPr/>
        <p:txBody>
          <a:bodyPr/>
          <a:lstStyle/>
          <a:p>
            <a:r>
              <a:rPr lang="en-US" dirty="0"/>
              <a:t>Mask RCNN is a Static Image Detector</a:t>
            </a:r>
          </a:p>
        </p:txBody>
      </p:sp>
      <p:sp>
        <p:nvSpPr>
          <p:cNvPr id="3" name="Content Placeholder 2">
            <a:extLst>
              <a:ext uri="{FF2B5EF4-FFF2-40B4-BE49-F238E27FC236}">
                <a16:creationId xmlns:a16="http://schemas.microsoft.com/office/drawing/2014/main" id="{94EF1B75-C299-2042-90AB-0B96269CDE85}"/>
              </a:ext>
            </a:extLst>
          </p:cNvPr>
          <p:cNvSpPr>
            <a:spLocks noGrp="1"/>
          </p:cNvSpPr>
          <p:nvPr>
            <p:ph idx="1"/>
          </p:nvPr>
        </p:nvSpPr>
        <p:spPr/>
        <p:txBody>
          <a:bodyPr/>
          <a:lstStyle/>
          <a:p>
            <a:pPr marL="0" indent="0">
              <a:buNone/>
            </a:pPr>
            <a:r>
              <a:rPr lang="en-US" dirty="0"/>
              <a:t>Inconsistent detection along successive frames of image in videos</a:t>
            </a:r>
          </a:p>
          <a:p>
            <a:endParaRPr lang="en-US" dirty="0"/>
          </a:p>
          <a:p>
            <a:endParaRPr lang="en-US" dirty="0"/>
          </a:p>
        </p:txBody>
      </p:sp>
      <p:sp>
        <p:nvSpPr>
          <p:cNvPr id="5" name="TextBox 4">
            <a:extLst>
              <a:ext uri="{FF2B5EF4-FFF2-40B4-BE49-F238E27FC236}">
                <a16:creationId xmlns:a16="http://schemas.microsoft.com/office/drawing/2014/main" id="{6709FC63-116F-A34B-BA53-DCB7DF9A24DB}"/>
              </a:ext>
            </a:extLst>
          </p:cNvPr>
          <p:cNvSpPr txBox="1"/>
          <p:nvPr/>
        </p:nvSpPr>
        <p:spPr>
          <a:xfrm>
            <a:off x="1761873" y="2259871"/>
            <a:ext cx="1114233" cy="400110"/>
          </a:xfrm>
          <a:prstGeom prst="rect">
            <a:avLst/>
          </a:prstGeom>
          <a:noFill/>
        </p:spPr>
        <p:txBody>
          <a:bodyPr wrap="square" rtlCol="0">
            <a:spAutoFit/>
          </a:bodyPr>
          <a:lstStyle/>
          <a:p>
            <a:r>
              <a:rPr lang="en-US" sz="2000" dirty="0"/>
              <a:t>Frame 1</a:t>
            </a:r>
          </a:p>
        </p:txBody>
      </p:sp>
      <p:sp>
        <p:nvSpPr>
          <p:cNvPr id="6" name="TextBox 5">
            <a:extLst>
              <a:ext uri="{FF2B5EF4-FFF2-40B4-BE49-F238E27FC236}">
                <a16:creationId xmlns:a16="http://schemas.microsoft.com/office/drawing/2014/main" id="{45BA8EB7-B860-7D48-9ADB-E4421E4553E1}"/>
              </a:ext>
            </a:extLst>
          </p:cNvPr>
          <p:cNvSpPr txBox="1"/>
          <p:nvPr/>
        </p:nvSpPr>
        <p:spPr>
          <a:xfrm>
            <a:off x="5446446" y="2241848"/>
            <a:ext cx="1120975" cy="400110"/>
          </a:xfrm>
          <a:prstGeom prst="rect">
            <a:avLst/>
          </a:prstGeom>
          <a:noFill/>
        </p:spPr>
        <p:txBody>
          <a:bodyPr wrap="square" rtlCol="0">
            <a:spAutoFit/>
          </a:bodyPr>
          <a:lstStyle/>
          <a:p>
            <a:r>
              <a:rPr lang="en-US" sz="2000" dirty="0"/>
              <a:t>Frame 2</a:t>
            </a:r>
          </a:p>
        </p:txBody>
      </p:sp>
      <p:sp>
        <p:nvSpPr>
          <p:cNvPr id="7" name="TextBox 6">
            <a:extLst>
              <a:ext uri="{FF2B5EF4-FFF2-40B4-BE49-F238E27FC236}">
                <a16:creationId xmlns:a16="http://schemas.microsoft.com/office/drawing/2014/main" id="{CA133B3C-5D90-9942-AA13-6DE5C435D4CA}"/>
              </a:ext>
            </a:extLst>
          </p:cNvPr>
          <p:cNvSpPr txBox="1"/>
          <p:nvPr/>
        </p:nvSpPr>
        <p:spPr>
          <a:xfrm>
            <a:off x="9305166" y="2259871"/>
            <a:ext cx="1218775" cy="400110"/>
          </a:xfrm>
          <a:prstGeom prst="rect">
            <a:avLst/>
          </a:prstGeom>
          <a:noFill/>
        </p:spPr>
        <p:txBody>
          <a:bodyPr wrap="square" rtlCol="0">
            <a:spAutoFit/>
          </a:bodyPr>
          <a:lstStyle/>
          <a:p>
            <a:r>
              <a:rPr lang="en-US" sz="2000" dirty="0"/>
              <a:t>Frame 3</a:t>
            </a:r>
          </a:p>
        </p:txBody>
      </p:sp>
      <p:sp>
        <p:nvSpPr>
          <p:cNvPr id="8" name="TextBox 7">
            <a:extLst>
              <a:ext uri="{FF2B5EF4-FFF2-40B4-BE49-F238E27FC236}">
                <a16:creationId xmlns:a16="http://schemas.microsoft.com/office/drawing/2014/main" id="{35818955-DBAA-4346-90F2-569439EBA943}"/>
              </a:ext>
            </a:extLst>
          </p:cNvPr>
          <p:cNvSpPr txBox="1"/>
          <p:nvPr/>
        </p:nvSpPr>
        <p:spPr>
          <a:xfrm>
            <a:off x="1842051" y="5215440"/>
            <a:ext cx="8309113" cy="400110"/>
          </a:xfrm>
          <a:prstGeom prst="rect">
            <a:avLst/>
          </a:prstGeom>
          <a:noFill/>
        </p:spPr>
        <p:txBody>
          <a:bodyPr wrap="square" rtlCol="0">
            <a:spAutoFit/>
          </a:bodyPr>
          <a:lstStyle/>
          <a:p>
            <a:r>
              <a:rPr lang="en-US" sz="2000" dirty="0"/>
              <a:t>Joint and Truss is not detected in frame 2, but are detected in frames 1 and 3</a:t>
            </a:r>
          </a:p>
        </p:txBody>
      </p:sp>
      <p:grpSp>
        <p:nvGrpSpPr>
          <p:cNvPr id="9" name="Group 8">
            <a:extLst>
              <a:ext uri="{FF2B5EF4-FFF2-40B4-BE49-F238E27FC236}">
                <a16:creationId xmlns:a16="http://schemas.microsoft.com/office/drawing/2014/main" id="{6B2169F2-E8CE-C644-BEAB-2ED9EC27F75E}"/>
              </a:ext>
            </a:extLst>
          </p:cNvPr>
          <p:cNvGrpSpPr/>
          <p:nvPr/>
        </p:nvGrpSpPr>
        <p:grpSpPr>
          <a:xfrm>
            <a:off x="764598" y="2599858"/>
            <a:ext cx="10589202" cy="110277"/>
            <a:chOff x="704536" y="737203"/>
            <a:chExt cx="10589202" cy="110277"/>
          </a:xfrm>
        </p:grpSpPr>
        <p:grpSp>
          <p:nvGrpSpPr>
            <p:cNvPr id="10" name="Google Shape;461;p17">
              <a:extLst>
                <a:ext uri="{FF2B5EF4-FFF2-40B4-BE49-F238E27FC236}">
                  <a16:creationId xmlns:a16="http://schemas.microsoft.com/office/drawing/2014/main" id="{E482AD9D-D5F5-1946-B7B2-43837A7FB403}"/>
                </a:ext>
              </a:extLst>
            </p:cNvPr>
            <p:cNvGrpSpPr/>
            <p:nvPr/>
          </p:nvGrpSpPr>
          <p:grpSpPr>
            <a:xfrm rot="5400000">
              <a:off x="1464925" y="-14095"/>
              <a:ext cx="94676" cy="1615454"/>
              <a:chOff x="1557600" y="898625"/>
              <a:chExt cx="119850" cy="1845600"/>
            </a:xfrm>
          </p:grpSpPr>
          <p:sp>
            <p:nvSpPr>
              <p:cNvPr id="173" name="Google Shape;462;p17">
                <a:extLst>
                  <a:ext uri="{FF2B5EF4-FFF2-40B4-BE49-F238E27FC236}">
                    <a16:creationId xmlns:a16="http://schemas.microsoft.com/office/drawing/2014/main" id="{9927D8D8-9D9B-3441-B4AB-157CA4C527E8}"/>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174" name="Google Shape;463;p17">
                <a:extLst>
                  <a:ext uri="{FF2B5EF4-FFF2-40B4-BE49-F238E27FC236}">
                    <a16:creationId xmlns:a16="http://schemas.microsoft.com/office/drawing/2014/main" id="{0AEB2526-B6D1-E841-AF06-AFFD580229E9}"/>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5" name="Google Shape;464;p17">
                <a:extLst>
                  <a:ext uri="{FF2B5EF4-FFF2-40B4-BE49-F238E27FC236}">
                    <a16:creationId xmlns:a16="http://schemas.microsoft.com/office/drawing/2014/main" id="{01FBDD42-F90A-2C41-B5C5-F47AFFE6145D}"/>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6" name="Google Shape;465;p17">
                <a:extLst>
                  <a:ext uri="{FF2B5EF4-FFF2-40B4-BE49-F238E27FC236}">
                    <a16:creationId xmlns:a16="http://schemas.microsoft.com/office/drawing/2014/main" id="{BC6866C1-6BE3-2A44-B196-675EF17B14EB}"/>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7" name="Google Shape;466;p17">
                <a:extLst>
                  <a:ext uri="{FF2B5EF4-FFF2-40B4-BE49-F238E27FC236}">
                    <a16:creationId xmlns:a16="http://schemas.microsoft.com/office/drawing/2014/main" id="{AFC2C48B-EEB0-9749-AEB9-F470CDEB40FC}"/>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8" name="Google Shape;467;p17">
                <a:extLst>
                  <a:ext uri="{FF2B5EF4-FFF2-40B4-BE49-F238E27FC236}">
                    <a16:creationId xmlns:a16="http://schemas.microsoft.com/office/drawing/2014/main" id="{D3483990-3964-E547-A4E8-A2116612CFF6}"/>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9" name="Google Shape;468;p17">
                <a:extLst>
                  <a:ext uri="{FF2B5EF4-FFF2-40B4-BE49-F238E27FC236}">
                    <a16:creationId xmlns:a16="http://schemas.microsoft.com/office/drawing/2014/main" id="{8585AE0B-14C9-7641-9CA7-7BD59210E57D}"/>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0" name="Google Shape;469;p17">
                <a:extLst>
                  <a:ext uri="{FF2B5EF4-FFF2-40B4-BE49-F238E27FC236}">
                    <a16:creationId xmlns:a16="http://schemas.microsoft.com/office/drawing/2014/main" id="{B7DF9588-8655-F549-9AFB-375B82D2515F}"/>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1" name="Google Shape;470;p17">
                <a:extLst>
                  <a:ext uri="{FF2B5EF4-FFF2-40B4-BE49-F238E27FC236}">
                    <a16:creationId xmlns:a16="http://schemas.microsoft.com/office/drawing/2014/main" id="{A1C3ED78-7F05-624D-8CA6-817DD53F38B8}"/>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2" name="Google Shape;471;p17">
                <a:extLst>
                  <a:ext uri="{FF2B5EF4-FFF2-40B4-BE49-F238E27FC236}">
                    <a16:creationId xmlns:a16="http://schemas.microsoft.com/office/drawing/2014/main" id="{A02272D0-30DA-4A49-80DC-FEF94636CEE1}"/>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3" name="Google Shape;472;p17">
                <a:extLst>
                  <a:ext uri="{FF2B5EF4-FFF2-40B4-BE49-F238E27FC236}">
                    <a16:creationId xmlns:a16="http://schemas.microsoft.com/office/drawing/2014/main" id="{13E21CFB-3FD3-F14A-B911-B4ED4F6BFA76}"/>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4" name="Google Shape;473;p17">
                <a:extLst>
                  <a:ext uri="{FF2B5EF4-FFF2-40B4-BE49-F238E27FC236}">
                    <a16:creationId xmlns:a16="http://schemas.microsoft.com/office/drawing/2014/main" id="{4E0AF898-450E-CE4C-B101-5B40D56E078F}"/>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5" name="Google Shape;474;p17">
                <a:extLst>
                  <a:ext uri="{FF2B5EF4-FFF2-40B4-BE49-F238E27FC236}">
                    <a16:creationId xmlns:a16="http://schemas.microsoft.com/office/drawing/2014/main" id="{FC743466-5D3A-5342-9370-6D99FDEC152E}"/>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6" name="Google Shape;475;p17">
                <a:extLst>
                  <a:ext uri="{FF2B5EF4-FFF2-40B4-BE49-F238E27FC236}">
                    <a16:creationId xmlns:a16="http://schemas.microsoft.com/office/drawing/2014/main" id="{3AA3C28C-8A93-AC4F-ADD6-F756B9891C2C}"/>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7" name="Google Shape;476;p17">
                <a:extLst>
                  <a:ext uri="{FF2B5EF4-FFF2-40B4-BE49-F238E27FC236}">
                    <a16:creationId xmlns:a16="http://schemas.microsoft.com/office/drawing/2014/main" id="{75FF8738-02EB-D94F-A6D0-D0B1142B9728}"/>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8" name="Google Shape;477;p17">
                <a:extLst>
                  <a:ext uri="{FF2B5EF4-FFF2-40B4-BE49-F238E27FC236}">
                    <a16:creationId xmlns:a16="http://schemas.microsoft.com/office/drawing/2014/main" id="{85DE0699-45E5-4C4E-8274-126CAE8DFC47}"/>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89" name="Google Shape;478;p17">
                <a:extLst>
                  <a:ext uri="{FF2B5EF4-FFF2-40B4-BE49-F238E27FC236}">
                    <a16:creationId xmlns:a16="http://schemas.microsoft.com/office/drawing/2014/main" id="{A2F40ACE-5E1D-DC48-B1F1-B3EFA61133DF}"/>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0" name="Google Shape;479;p17">
                <a:extLst>
                  <a:ext uri="{FF2B5EF4-FFF2-40B4-BE49-F238E27FC236}">
                    <a16:creationId xmlns:a16="http://schemas.microsoft.com/office/drawing/2014/main" id="{ECF42FC7-50A6-3E4E-8644-0FB820300CD3}"/>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1" name="Google Shape;480;p17">
                <a:extLst>
                  <a:ext uri="{FF2B5EF4-FFF2-40B4-BE49-F238E27FC236}">
                    <a16:creationId xmlns:a16="http://schemas.microsoft.com/office/drawing/2014/main" id="{45FF90B5-0E9C-C54C-AA4E-87D6E366E994}"/>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2" name="Google Shape;481;p17">
                <a:extLst>
                  <a:ext uri="{FF2B5EF4-FFF2-40B4-BE49-F238E27FC236}">
                    <a16:creationId xmlns:a16="http://schemas.microsoft.com/office/drawing/2014/main" id="{0CB424C6-0CF8-904A-A2FB-FB9F529265C8}"/>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3" name="Google Shape;482;p17">
                <a:extLst>
                  <a:ext uri="{FF2B5EF4-FFF2-40B4-BE49-F238E27FC236}">
                    <a16:creationId xmlns:a16="http://schemas.microsoft.com/office/drawing/2014/main" id="{2D4B6E84-B0B4-7E46-8769-96DDE69840AF}"/>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4" name="Google Shape;483;p17">
                <a:extLst>
                  <a:ext uri="{FF2B5EF4-FFF2-40B4-BE49-F238E27FC236}">
                    <a16:creationId xmlns:a16="http://schemas.microsoft.com/office/drawing/2014/main" id="{3DC77BF2-77D4-1B43-B402-C3A84CB10086}"/>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5" name="Google Shape;484;p17">
                <a:extLst>
                  <a:ext uri="{FF2B5EF4-FFF2-40B4-BE49-F238E27FC236}">
                    <a16:creationId xmlns:a16="http://schemas.microsoft.com/office/drawing/2014/main" id="{B8694FBD-F515-BF4F-A3A7-5C0B7679A52B}"/>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6" name="Google Shape;485;p17">
                <a:extLst>
                  <a:ext uri="{FF2B5EF4-FFF2-40B4-BE49-F238E27FC236}">
                    <a16:creationId xmlns:a16="http://schemas.microsoft.com/office/drawing/2014/main" id="{18A38A81-6C11-EC42-A7E5-844091FBFB57}"/>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7" name="Google Shape;486;p17">
                <a:extLst>
                  <a:ext uri="{FF2B5EF4-FFF2-40B4-BE49-F238E27FC236}">
                    <a16:creationId xmlns:a16="http://schemas.microsoft.com/office/drawing/2014/main" id="{65C4F29C-1CDD-4D49-B36B-5D53E912C569}"/>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8" name="Google Shape;487;p17">
                <a:extLst>
                  <a:ext uri="{FF2B5EF4-FFF2-40B4-BE49-F238E27FC236}">
                    <a16:creationId xmlns:a16="http://schemas.microsoft.com/office/drawing/2014/main" id="{48CE594B-0E93-8A4C-BA0F-971D86AA167B}"/>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1" name="Google Shape;461;p17">
              <a:extLst>
                <a:ext uri="{FF2B5EF4-FFF2-40B4-BE49-F238E27FC236}">
                  <a16:creationId xmlns:a16="http://schemas.microsoft.com/office/drawing/2014/main" id="{87062C86-AB2B-EE4C-8283-EEDC629FF757}"/>
                </a:ext>
              </a:extLst>
            </p:cNvPr>
            <p:cNvGrpSpPr/>
            <p:nvPr/>
          </p:nvGrpSpPr>
          <p:grpSpPr>
            <a:xfrm rot="5400000">
              <a:off x="3003368" y="-14154"/>
              <a:ext cx="94558" cy="1615454"/>
              <a:chOff x="1557600" y="898625"/>
              <a:chExt cx="119850" cy="1845600"/>
            </a:xfrm>
          </p:grpSpPr>
          <p:sp>
            <p:nvSpPr>
              <p:cNvPr id="147" name="Google Shape;462;p17">
                <a:extLst>
                  <a:ext uri="{FF2B5EF4-FFF2-40B4-BE49-F238E27FC236}">
                    <a16:creationId xmlns:a16="http://schemas.microsoft.com/office/drawing/2014/main" id="{8623870D-BEB4-CC4B-B549-24BA8354F072}"/>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148" name="Google Shape;463;p17">
                <a:extLst>
                  <a:ext uri="{FF2B5EF4-FFF2-40B4-BE49-F238E27FC236}">
                    <a16:creationId xmlns:a16="http://schemas.microsoft.com/office/drawing/2014/main" id="{860C9C48-A436-9242-91FF-970B00DA1AAD}"/>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9" name="Google Shape;464;p17">
                <a:extLst>
                  <a:ext uri="{FF2B5EF4-FFF2-40B4-BE49-F238E27FC236}">
                    <a16:creationId xmlns:a16="http://schemas.microsoft.com/office/drawing/2014/main" id="{AC528C0F-B73F-7148-9182-303A4DCE8A90}"/>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0" name="Google Shape;465;p17">
                <a:extLst>
                  <a:ext uri="{FF2B5EF4-FFF2-40B4-BE49-F238E27FC236}">
                    <a16:creationId xmlns:a16="http://schemas.microsoft.com/office/drawing/2014/main" id="{D1A8DBF2-7DA0-4043-890F-58D1C439B302}"/>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1" name="Google Shape;466;p17">
                <a:extLst>
                  <a:ext uri="{FF2B5EF4-FFF2-40B4-BE49-F238E27FC236}">
                    <a16:creationId xmlns:a16="http://schemas.microsoft.com/office/drawing/2014/main" id="{1BDA2CBE-E941-F349-9DCE-92EC086FA929}"/>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2" name="Google Shape;467;p17">
                <a:extLst>
                  <a:ext uri="{FF2B5EF4-FFF2-40B4-BE49-F238E27FC236}">
                    <a16:creationId xmlns:a16="http://schemas.microsoft.com/office/drawing/2014/main" id="{B505DBE4-15A8-CE47-AE90-D5F39D09A3A9}"/>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3" name="Google Shape;468;p17">
                <a:extLst>
                  <a:ext uri="{FF2B5EF4-FFF2-40B4-BE49-F238E27FC236}">
                    <a16:creationId xmlns:a16="http://schemas.microsoft.com/office/drawing/2014/main" id="{7134BD36-6658-E44C-9941-EBF628DBD4C4}"/>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4" name="Google Shape;469;p17">
                <a:extLst>
                  <a:ext uri="{FF2B5EF4-FFF2-40B4-BE49-F238E27FC236}">
                    <a16:creationId xmlns:a16="http://schemas.microsoft.com/office/drawing/2014/main" id="{983B915E-DDE4-BD4E-9D56-EA39C9907FDD}"/>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5" name="Google Shape;470;p17">
                <a:extLst>
                  <a:ext uri="{FF2B5EF4-FFF2-40B4-BE49-F238E27FC236}">
                    <a16:creationId xmlns:a16="http://schemas.microsoft.com/office/drawing/2014/main" id="{BA1F6549-01E0-F541-A78D-63A09942E121}"/>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6" name="Google Shape;471;p17">
                <a:extLst>
                  <a:ext uri="{FF2B5EF4-FFF2-40B4-BE49-F238E27FC236}">
                    <a16:creationId xmlns:a16="http://schemas.microsoft.com/office/drawing/2014/main" id="{77BC724B-063C-B645-B8BD-33F2A5C0F1F5}"/>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7" name="Google Shape;472;p17">
                <a:extLst>
                  <a:ext uri="{FF2B5EF4-FFF2-40B4-BE49-F238E27FC236}">
                    <a16:creationId xmlns:a16="http://schemas.microsoft.com/office/drawing/2014/main" id="{2263374C-E2CF-D249-8CB3-BD0ED36B41A8}"/>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8" name="Google Shape;473;p17">
                <a:extLst>
                  <a:ext uri="{FF2B5EF4-FFF2-40B4-BE49-F238E27FC236}">
                    <a16:creationId xmlns:a16="http://schemas.microsoft.com/office/drawing/2014/main" id="{B1DD0318-6FAF-9345-B381-BE7AD6F6756D}"/>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59" name="Google Shape;474;p17">
                <a:extLst>
                  <a:ext uri="{FF2B5EF4-FFF2-40B4-BE49-F238E27FC236}">
                    <a16:creationId xmlns:a16="http://schemas.microsoft.com/office/drawing/2014/main" id="{9B5E3C87-776C-2947-A1D2-F1966A751A31}"/>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0" name="Google Shape;475;p17">
                <a:extLst>
                  <a:ext uri="{FF2B5EF4-FFF2-40B4-BE49-F238E27FC236}">
                    <a16:creationId xmlns:a16="http://schemas.microsoft.com/office/drawing/2014/main" id="{5E81C39A-4105-A342-9FE0-A8E11522A41F}"/>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1" name="Google Shape;476;p17">
                <a:extLst>
                  <a:ext uri="{FF2B5EF4-FFF2-40B4-BE49-F238E27FC236}">
                    <a16:creationId xmlns:a16="http://schemas.microsoft.com/office/drawing/2014/main" id="{898FB3CF-F88C-964C-BC51-1A68FEA878D7}"/>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2" name="Google Shape;477;p17">
                <a:extLst>
                  <a:ext uri="{FF2B5EF4-FFF2-40B4-BE49-F238E27FC236}">
                    <a16:creationId xmlns:a16="http://schemas.microsoft.com/office/drawing/2014/main" id="{04C8859C-C4D7-AE48-8B51-62A7BA829FC3}"/>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3" name="Google Shape;478;p17">
                <a:extLst>
                  <a:ext uri="{FF2B5EF4-FFF2-40B4-BE49-F238E27FC236}">
                    <a16:creationId xmlns:a16="http://schemas.microsoft.com/office/drawing/2014/main" id="{62A32A82-9D27-174E-9B82-3F828A224518}"/>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4" name="Google Shape;479;p17">
                <a:extLst>
                  <a:ext uri="{FF2B5EF4-FFF2-40B4-BE49-F238E27FC236}">
                    <a16:creationId xmlns:a16="http://schemas.microsoft.com/office/drawing/2014/main" id="{A06A7429-BBE9-B340-A5C2-A0901F84A960}"/>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5" name="Google Shape;480;p17">
                <a:extLst>
                  <a:ext uri="{FF2B5EF4-FFF2-40B4-BE49-F238E27FC236}">
                    <a16:creationId xmlns:a16="http://schemas.microsoft.com/office/drawing/2014/main" id="{BA36AD0C-3875-4845-94CD-9EB909A9DB65}"/>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6" name="Google Shape;481;p17">
                <a:extLst>
                  <a:ext uri="{FF2B5EF4-FFF2-40B4-BE49-F238E27FC236}">
                    <a16:creationId xmlns:a16="http://schemas.microsoft.com/office/drawing/2014/main" id="{2DB0DE07-B218-914A-98A2-264531BF6EA6}"/>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7" name="Google Shape;482;p17">
                <a:extLst>
                  <a:ext uri="{FF2B5EF4-FFF2-40B4-BE49-F238E27FC236}">
                    <a16:creationId xmlns:a16="http://schemas.microsoft.com/office/drawing/2014/main" id="{F1F20558-E362-6E4E-AE80-605A7AD0FDC4}"/>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8" name="Google Shape;483;p17">
                <a:extLst>
                  <a:ext uri="{FF2B5EF4-FFF2-40B4-BE49-F238E27FC236}">
                    <a16:creationId xmlns:a16="http://schemas.microsoft.com/office/drawing/2014/main" id="{26D946CD-1BFC-CE46-AF96-0B3131791865}"/>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69" name="Google Shape;484;p17">
                <a:extLst>
                  <a:ext uri="{FF2B5EF4-FFF2-40B4-BE49-F238E27FC236}">
                    <a16:creationId xmlns:a16="http://schemas.microsoft.com/office/drawing/2014/main" id="{0206F2DB-154E-1548-8516-7D0E2FB0BBC2}"/>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0" name="Google Shape;485;p17">
                <a:extLst>
                  <a:ext uri="{FF2B5EF4-FFF2-40B4-BE49-F238E27FC236}">
                    <a16:creationId xmlns:a16="http://schemas.microsoft.com/office/drawing/2014/main" id="{CA309C17-DFF0-BB4B-9AA3-26450F29668D}"/>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1" name="Google Shape;486;p17">
                <a:extLst>
                  <a:ext uri="{FF2B5EF4-FFF2-40B4-BE49-F238E27FC236}">
                    <a16:creationId xmlns:a16="http://schemas.microsoft.com/office/drawing/2014/main" id="{09D24615-2E16-A54E-A35A-3E5A56C4C505}"/>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72" name="Google Shape;487;p17">
                <a:extLst>
                  <a:ext uri="{FF2B5EF4-FFF2-40B4-BE49-F238E27FC236}">
                    <a16:creationId xmlns:a16="http://schemas.microsoft.com/office/drawing/2014/main" id="{0B393F5C-45C1-9640-8AAC-ECB61E1AF2BB}"/>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2" name="Google Shape;461;p17">
              <a:extLst>
                <a:ext uri="{FF2B5EF4-FFF2-40B4-BE49-F238E27FC236}">
                  <a16:creationId xmlns:a16="http://schemas.microsoft.com/office/drawing/2014/main" id="{D2DB0728-7998-1340-8FD4-3B7F77470A7B}"/>
                </a:ext>
              </a:extLst>
            </p:cNvPr>
            <p:cNvGrpSpPr/>
            <p:nvPr/>
          </p:nvGrpSpPr>
          <p:grpSpPr>
            <a:xfrm rot="5400000">
              <a:off x="4605136" y="-10840"/>
              <a:ext cx="101186" cy="1615454"/>
              <a:chOff x="1557600" y="898625"/>
              <a:chExt cx="119850" cy="1845600"/>
            </a:xfrm>
          </p:grpSpPr>
          <p:sp>
            <p:nvSpPr>
              <p:cNvPr id="121" name="Google Shape;462;p17">
                <a:extLst>
                  <a:ext uri="{FF2B5EF4-FFF2-40B4-BE49-F238E27FC236}">
                    <a16:creationId xmlns:a16="http://schemas.microsoft.com/office/drawing/2014/main" id="{B85A1C4D-F7F0-EF40-82B6-473445E6E477}"/>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122" name="Google Shape;463;p17">
                <a:extLst>
                  <a:ext uri="{FF2B5EF4-FFF2-40B4-BE49-F238E27FC236}">
                    <a16:creationId xmlns:a16="http://schemas.microsoft.com/office/drawing/2014/main" id="{6ADBA188-9725-EE40-9AD1-A8B85E5595B3}"/>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3" name="Google Shape;464;p17">
                <a:extLst>
                  <a:ext uri="{FF2B5EF4-FFF2-40B4-BE49-F238E27FC236}">
                    <a16:creationId xmlns:a16="http://schemas.microsoft.com/office/drawing/2014/main" id="{630AD771-171E-7E4B-8442-444E1DF5DBED}"/>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4" name="Google Shape;465;p17">
                <a:extLst>
                  <a:ext uri="{FF2B5EF4-FFF2-40B4-BE49-F238E27FC236}">
                    <a16:creationId xmlns:a16="http://schemas.microsoft.com/office/drawing/2014/main" id="{67D4EE08-B6B5-FB43-BFBB-05BB2DBB9B81}"/>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5" name="Google Shape;466;p17">
                <a:extLst>
                  <a:ext uri="{FF2B5EF4-FFF2-40B4-BE49-F238E27FC236}">
                    <a16:creationId xmlns:a16="http://schemas.microsoft.com/office/drawing/2014/main" id="{B207E562-724E-1A44-AC4A-7A9B55FA307B}"/>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6" name="Google Shape;467;p17">
                <a:extLst>
                  <a:ext uri="{FF2B5EF4-FFF2-40B4-BE49-F238E27FC236}">
                    <a16:creationId xmlns:a16="http://schemas.microsoft.com/office/drawing/2014/main" id="{B4E9C915-1E8E-EC4F-A157-6AC639197B91}"/>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7" name="Google Shape;468;p17">
                <a:extLst>
                  <a:ext uri="{FF2B5EF4-FFF2-40B4-BE49-F238E27FC236}">
                    <a16:creationId xmlns:a16="http://schemas.microsoft.com/office/drawing/2014/main" id="{1882BACA-476F-AF46-B950-26152AD5223E}"/>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8" name="Google Shape;469;p17">
                <a:extLst>
                  <a:ext uri="{FF2B5EF4-FFF2-40B4-BE49-F238E27FC236}">
                    <a16:creationId xmlns:a16="http://schemas.microsoft.com/office/drawing/2014/main" id="{F46D8160-9675-2F42-8118-2B6DF8EEE2B3}"/>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9" name="Google Shape;470;p17">
                <a:extLst>
                  <a:ext uri="{FF2B5EF4-FFF2-40B4-BE49-F238E27FC236}">
                    <a16:creationId xmlns:a16="http://schemas.microsoft.com/office/drawing/2014/main" id="{062E5300-FDF1-5E43-9B30-69BAC4BD222D}"/>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0" name="Google Shape;471;p17">
                <a:extLst>
                  <a:ext uri="{FF2B5EF4-FFF2-40B4-BE49-F238E27FC236}">
                    <a16:creationId xmlns:a16="http://schemas.microsoft.com/office/drawing/2014/main" id="{6D0609AC-42F8-C341-B00E-0D5C7414280D}"/>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1" name="Google Shape;472;p17">
                <a:extLst>
                  <a:ext uri="{FF2B5EF4-FFF2-40B4-BE49-F238E27FC236}">
                    <a16:creationId xmlns:a16="http://schemas.microsoft.com/office/drawing/2014/main" id="{5C86113F-575B-0344-831C-6ECC95F11517}"/>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2" name="Google Shape;473;p17">
                <a:extLst>
                  <a:ext uri="{FF2B5EF4-FFF2-40B4-BE49-F238E27FC236}">
                    <a16:creationId xmlns:a16="http://schemas.microsoft.com/office/drawing/2014/main" id="{F27656E7-2955-2A4B-B215-C0D91DFBD438}"/>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3" name="Google Shape;474;p17">
                <a:extLst>
                  <a:ext uri="{FF2B5EF4-FFF2-40B4-BE49-F238E27FC236}">
                    <a16:creationId xmlns:a16="http://schemas.microsoft.com/office/drawing/2014/main" id="{34FEFAB6-4B34-C446-A636-4A9147F0256D}"/>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4" name="Google Shape;475;p17">
                <a:extLst>
                  <a:ext uri="{FF2B5EF4-FFF2-40B4-BE49-F238E27FC236}">
                    <a16:creationId xmlns:a16="http://schemas.microsoft.com/office/drawing/2014/main" id="{0DEFA18A-5590-E248-B51F-1A4F01DF1136}"/>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5" name="Google Shape;476;p17">
                <a:extLst>
                  <a:ext uri="{FF2B5EF4-FFF2-40B4-BE49-F238E27FC236}">
                    <a16:creationId xmlns:a16="http://schemas.microsoft.com/office/drawing/2014/main" id="{30F4AAA9-24FA-4242-92F2-9A49AE5F031B}"/>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6" name="Google Shape;477;p17">
                <a:extLst>
                  <a:ext uri="{FF2B5EF4-FFF2-40B4-BE49-F238E27FC236}">
                    <a16:creationId xmlns:a16="http://schemas.microsoft.com/office/drawing/2014/main" id="{B36D047A-E402-BE47-A6D8-102D85320C58}"/>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7" name="Google Shape;478;p17">
                <a:extLst>
                  <a:ext uri="{FF2B5EF4-FFF2-40B4-BE49-F238E27FC236}">
                    <a16:creationId xmlns:a16="http://schemas.microsoft.com/office/drawing/2014/main" id="{B1401CBF-CD39-BF49-A778-FF63F69B1C16}"/>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8" name="Google Shape;479;p17">
                <a:extLst>
                  <a:ext uri="{FF2B5EF4-FFF2-40B4-BE49-F238E27FC236}">
                    <a16:creationId xmlns:a16="http://schemas.microsoft.com/office/drawing/2014/main" id="{CA3F2E1C-6ABE-214D-9A25-5DA6D039C83E}"/>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39" name="Google Shape;480;p17">
                <a:extLst>
                  <a:ext uri="{FF2B5EF4-FFF2-40B4-BE49-F238E27FC236}">
                    <a16:creationId xmlns:a16="http://schemas.microsoft.com/office/drawing/2014/main" id="{EE3367A4-6291-554F-9749-B8A29FF0AECD}"/>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0" name="Google Shape;481;p17">
                <a:extLst>
                  <a:ext uri="{FF2B5EF4-FFF2-40B4-BE49-F238E27FC236}">
                    <a16:creationId xmlns:a16="http://schemas.microsoft.com/office/drawing/2014/main" id="{7C0E50AA-8FA5-8043-97B7-05744C227DC0}"/>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1" name="Google Shape;482;p17">
                <a:extLst>
                  <a:ext uri="{FF2B5EF4-FFF2-40B4-BE49-F238E27FC236}">
                    <a16:creationId xmlns:a16="http://schemas.microsoft.com/office/drawing/2014/main" id="{1A9F285C-0945-214D-92EC-D68B09FBF475}"/>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2" name="Google Shape;483;p17">
                <a:extLst>
                  <a:ext uri="{FF2B5EF4-FFF2-40B4-BE49-F238E27FC236}">
                    <a16:creationId xmlns:a16="http://schemas.microsoft.com/office/drawing/2014/main" id="{7BA19BC4-CE24-FB49-B17C-BC7EDA558336}"/>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3" name="Google Shape;484;p17">
                <a:extLst>
                  <a:ext uri="{FF2B5EF4-FFF2-40B4-BE49-F238E27FC236}">
                    <a16:creationId xmlns:a16="http://schemas.microsoft.com/office/drawing/2014/main" id="{8C31C55B-3EC3-1648-BD01-662AFA43A70E}"/>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4" name="Google Shape;485;p17">
                <a:extLst>
                  <a:ext uri="{FF2B5EF4-FFF2-40B4-BE49-F238E27FC236}">
                    <a16:creationId xmlns:a16="http://schemas.microsoft.com/office/drawing/2014/main" id="{A1542238-20BE-0F4E-92A7-24D2C910B956}"/>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5" name="Google Shape;486;p17">
                <a:extLst>
                  <a:ext uri="{FF2B5EF4-FFF2-40B4-BE49-F238E27FC236}">
                    <a16:creationId xmlns:a16="http://schemas.microsoft.com/office/drawing/2014/main" id="{0D9D9535-9B74-1B4E-8F1B-CBC17029554E}"/>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46" name="Google Shape;487;p17">
                <a:extLst>
                  <a:ext uri="{FF2B5EF4-FFF2-40B4-BE49-F238E27FC236}">
                    <a16:creationId xmlns:a16="http://schemas.microsoft.com/office/drawing/2014/main" id="{0FC85FEB-821C-0E4C-AB16-4747FC861F6B}"/>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3" name="Google Shape;461;p17">
              <a:extLst>
                <a:ext uri="{FF2B5EF4-FFF2-40B4-BE49-F238E27FC236}">
                  <a16:creationId xmlns:a16="http://schemas.microsoft.com/office/drawing/2014/main" id="{CC00B4A8-C5BB-9949-B845-DD70E2751D39}"/>
                </a:ext>
              </a:extLst>
            </p:cNvPr>
            <p:cNvGrpSpPr/>
            <p:nvPr/>
          </p:nvGrpSpPr>
          <p:grpSpPr>
            <a:xfrm rot="5400000">
              <a:off x="6220588" y="-10966"/>
              <a:ext cx="101186" cy="1615454"/>
              <a:chOff x="1557600" y="898625"/>
              <a:chExt cx="119850" cy="1845600"/>
            </a:xfrm>
          </p:grpSpPr>
          <p:sp>
            <p:nvSpPr>
              <p:cNvPr id="95" name="Google Shape;462;p17">
                <a:extLst>
                  <a:ext uri="{FF2B5EF4-FFF2-40B4-BE49-F238E27FC236}">
                    <a16:creationId xmlns:a16="http://schemas.microsoft.com/office/drawing/2014/main" id="{D384FD8C-3201-1849-B9EF-FAAA4A2210FC}"/>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96" name="Google Shape;463;p17">
                <a:extLst>
                  <a:ext uri="{FF2B5EF4-FFF2-40B4-BE49-F238E27FC236}">
                    <a16:creationId xmlns:a16="http://schemas.microsoft.com/office/drawing/2014/main" id="{A39D3729-6386-7642-8D4C-83E040C9B1FB}"/>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7" name="Google Shape;464;p17">
                <a:extLst>
                  <a:ext uri="{FF2B5EF4-FFF2-40B4-BE49-F238E27FC236}">
                    <a16:creationId xmlns:a16="http://schemas.microsoft.com/office/drawing/2014/main" id="{39FA84BB-79A6-5947-A65A-AAF6F8BDB6A3}"/>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8" name="Google Shape;465;p17">
                <a:extLst>
                  <a:ext uri="{FF2B5EF4-FFF2-40B4-BE49-F238E27FC236}">
                    <a16:creationId xmlns:a16="http://schemas.microsoft.com/office/drawing/2014/main" id="{4CB6E1BD-679E-0C46-AE30-3E311E28458F}"/>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9" name="Google Shape;466;p17">
                <a:extLst>
                  <a:ext uri="{FF2B5EF4-FFF2-40B4-BE49-F238E27FC236}">
                    <a16:creationId xmlns:a16="http://schemas.microsoft.com/office/drawing/2014/main" id="{D3790D46-1214-914F-8323-FB68D96BA5B1}"/>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0" name="Google Shape;467;p17">
                <a:extLst>
                  <a:ext uri="{FF2B5EF4-FFF2-40B4-BE49-F238E27FC236}">
                    <a16:creationId xmlns:a16="http://schemas.microsoft.com/office/drawing/2014/main" id="{4F4C4665-E253-E748-9F52-AA50F3111DE2}"/>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1" name="Google Shape;468;p17">
                <a:extLst>
                  <a:ext uri="{FF2B5EF4-FFF2-40B4-BE49-F238E27FC236}">
                    <a16:creationId xmlns:a16="http://schemas.microsoft.com/office/drawing/2014/main" id="{1328C163-77B2-D94C-AD19-6F55CDB9B4E9}"/>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2" name="Google Shape;469;p17">
                <a:extLst>
                  <a:ext uri="{FF2B5EF4-FFF2-40B4-BE49-F238E27FC236}">
                    <a16:creationId xmlns:a16="http://schemas.microsoft.com/office/drawing/2014/main" id="{EEE091AF-37A9-8F41-9D3C-469057016879}"/>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3" name="Google Shape;470;p17">
                <a:extLst>
                  <a:ext uri="{FF2B5EF4-FFF2-40B4-BE49-F238E27FC236}">
                    <a16:creationId xmlns:a16="http://schemas.microsoft.com/office/drawing/2014/main" id="{F71CB7FF-D3F7-A34B-AAB3-986DC79FCF5B}"/>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4" name="Google Shape;471;p17">
                <a:extLst>
                  <a:ext uri="{FF2B5EF4-FFF2-40B4-BE49-F238E27FC236}">
                    <a16:creationId xmlns:a16="http://schemas.microsoft.com/office/drawing/2014/main" id="{3CC41709-BF8E-4A40-A2D8-0B11F684B447}"/>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5" name="Google Shape;472;p17">
                <a:extLst>
                  <a:ext uri="{FF2B5EF4-FFF2-40B4-BE49-F238E27FC236}">
                    <a16:creationId xmlns:a16="http://schemas.microsoft.com/office/drawing/2014/main" id="{53EB3767-A71B-4642-BF80-69324C8A767B}"/>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6" name="Google Shape;473;p17">
                <a:extLst>
                  <a:ext uri="{FF2B5EF4-FFF2-40B4-BE49-F238E27FC236}">
                    <a16:creationId xmlns:a16="http://schemas.microsoft.com/office/drawing/2014/main" id="{3164460D-1A61-AA47-9F8D-C548FE3BDB40}"/>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7" name="Google Shape;474;p17">
                <a:extLst>
                  <a:ext uri="{FF2B5EF4-FFF2-40B4-BE49-F238E27FC236}">
                    <a16:creationId xmlns:a16="http://schemas.microsoft.com/office/drawing/2014/main" id="{32F9BFC8-D905-9949-8CB5-D6286EFF7C22}"/>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8" name="Google Shape;475;p17">
                <a:extLst>
                  <a:ext uri="{FF2B5EF4-FFF2-40B4-BE49-F238E27FC236}">
                    <a16:creationId xmlns:a16="http://schemas.microsoft.com/office/drawing/2014/main" id="{E935385C-06CE-6C44-991D-FB875311213A}"/>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09" name="Google Shape;476;p17">
                <a:extLst>
                  <a:ext uri="{FF2B5EF4-FFF2-40B4-BE49-F238E27FC236}">
                    <a16:creationId xmlns:a16="http://schemas.microsoft.com/office/drawing/2014/main" id="{BC3B0C70-164A-714A-AD0E-13AEF956E9BD}"/>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0" name="Google Shape;477;p17">
                <a:extLst>
                  <a:ext uri="{FF2B5EF4-FFF2-40B4-BE49-F238E27FC236}">
                    <a16:creationId xmlns:a16="http://schemas.microsoft.com/office/drawing/2014/main" id="{E6CC0DEE-D465-8A4A-8EC5-5AFF80F7AAF1}"/>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1" name="Google Shape;478;p17">
                <a:extLst>
                  <a:ext uri="{FF2B5EF4-FFF2-40B4-BE49-F238E27FC236}">
                    <a16:creationId xmlns:a16="http://schemas.microsoft.com/office/drawing/2014/main" id="{EFEA484F-0D8B-164F-A4C8-60B91817A5DC}"/>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2" name="Google Shape;479;p17">
                <a:extLst>
                  <a:ext uri="{FF2B5EF4-FFF2-40B4-BE49-F238E27FC236}">
                    <a16:creationId xmlns:a16="http://schemas.microsoft.com/office/drawing/2014/main" id="{DB39B9BE-9B65-5B4D-B844-94D2584D87A5}"/>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3" name="Google Shape;480;p17">
                <a:extLst>
                  <a:ext uri="{FF2B5EF4-FFF2-40B4-BE49-F238E27FC236}">
                    <a16:creationId xmlns:a16="http://schemas.microsoft.com/office/drawing/2014/main" id="{8847ABB7-D2BA-B043-929F-E0B14D3E4AAF}"/>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4" name="Google Shape;481;p17">
                <a:extLst>
                  <a:ext uri="{FF2B5EF4-FFF2-40B4-BE49-F238E27FC236}">
                    <a16:creationId xmlns:a16="http://schemas.microsoft.com/office/drawing/2014/main" id="{2F50B857-8C4A-0347-AE9B-CB93C828736D}"/>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5" name="Google Shape;482;p17">
                <a:extLst>
                  <a:ext uri="{FF2B5EF4-FFF2-40B4-BE49-F238E27FC236}">
                    <a16:creationId xmlns:a16="http://schemas.microsoft.com/office/drawing/2014/main" id="{A6233C13-0FDD-F042-8B44-4669B8BD0EF0}"/>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6" name="Google Shape;483;p17">
                <a:extLst>
                  <a:ext uri="{FF2B5EF4-FFF2-40B4-BE49-F238E27FC236}">
                    <a16:creationId xmlns:a16="http://schemas.microsoft.com/office/drawing/2014/main" id="{08B9EE9B-F792-CA47-A206-058FD1914DD7}"/>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7" name="Google Shape;484;p17">
                <a:extLst>
                  <a:ext uri="{FF2B5EF4-FFF2-40B4-BE49-F238E27FC236}">
                    <a16:creationId xmlns:a16="http://schemas.microsoft.com/office/drawing/2014/main" id="{B8569111-7767-AA4A-B695-8DACDBCF5029}"/>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8" name="Google Shape;485;p17">
                <a:extLst>
                  <a:ext uri="{FF2B5EF4-FFF2-40B4-BE49-F238E27FC236}">
                    <a16:creationId xmlns:a16="http://schemas.microsoft.com/office/drawing/2014/main" id="{D6F76B73-2C20-5842-A7F8-8D23E54FBCA5}"/>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19" name="Google Shape;486;p17">
                <a:extLst>
                  <a:ext uri="{FF2B5EF4-FFF2-40B4-BE49-F238E27FC236}">
                    <a16:creationId xmlns:a16="http://schemas.microsoft.com/office/drawing/2014/main" id="{F447550A-8C02-9949-B044-3577EAE1A7A1}"/>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20" name="Google Shape;487;p17">
                <a:extLst>
                  <a:ext uri="{FF2B5EF4-FFF2-40B4-BE49-F238E27FC236}">
                    <a16:creationId xmlns:a16="http://schemas.microsoft.com/office/drawing/2014/main" id="{BCBF1AC3-DBCF-644F-A5C9-9208EE04BDC6}"/>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4" name="Google Shape;461;p17">
              <a:extLst>
                <a:ext uri="{FF2B5EF4-FFF2-40B4-BE49-F238E27FC236}">
                  <a16:creationId xmlns:a16="http://schemas.microsoft.com/office/drawing/2014/main" id="{D99B3202-DF9B-4842-BD66-1CE5665B7879}"/>
                </a:ext>
              </a:extLst>
            </p:cNvPr>
            <p:cNvGrpSpPr/>
            <p:nvPr/>
          </p:nvGrpSpPr>
          <p:grpSpPr>
            <a:xfrm rot="5400000">
              <a:off x="7833960" y="-12910"/>
              <a:ext cx="104821" cy="1615454"/>
              <a:chOff x="1557600" y="898625"/>
              <a:chExt cx="119850" cy="1845600"/>
            </a:xfrm>
          </p:grpSpPr>
          <p:sp>
            <p:nvSpPr>
              <p:cNvPr id="69" name="Google Shape;462;p17">
                <a:extLst>
                  <a:ext uri="{FF2B5EF4-FFF2-40B4-BE49-F238E27FC236}">
                    <a16:creationId xmlns:a16="http://schemas.microsoft.com/office/drawing/2014/main" id="{6C691137-2227-E846-B6E0-8D4220DDA466}"/>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70" name="Google Shape;463;p17">
                <a:extLst>
                  <a:ext uri="{FF2B5EF4-FFF2-40B4-BE49-F238E27FC236}">
                    <a16:creationId xmlns:a16="http://schemas.microsoft.com/office/drawing/2014/main" id="{9726C4DF-4FEC-4C49-8EB9-507441AE1A40}"/>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1" name="Google Shape;464;p17">
                <a:extLst>
                  <a:ext uri="{FF2B5EF4-FFF2-40B4-BE49-F238E27FC236}">
                    <a16:creationId xmlns:a16="http://schemas.microsoft.com/office/drawing/2014/main" id="{EF4C2848-64BE-514D-8F32-2A83013E0C50}"/>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2" name="Google Shape;465;p17">
                <a:extLst>
                  <a:ext uri="{FF2B5EF4-FFF2-40B4-BE49-F238E27FC236}">
                    <a16:creationId xmlns:a16="http://schemas.microsoft.com/office/drawing/2014/main" id="{6EFC24E7-F8B4-714D-816F-F4073562A826}"/>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3" name="Google Shape;466;p17">
                <a:extLst>
                  <a:ext uri="{FF2B5EF4-FFF2-40B4-BE49-F238E27FC236}">
                    <a16:creationId xmlns:a16="http://schemas.microsoft.com/office/drawing/2014/main" id="{6CEFB0C9-1D3E-BC49-91AD-26CEE069CD66}"/>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4" name="Google Shape;467;p17">
                <a:extLst>
                  <a:ext uri="{FF2B5EF4-FFF2-40B4-BE49-F238E27FC236}">
                    <a16:creationId xmlns:a16="http://schemas.microsoft.com/office/drawing/2014/main" id="{44034759-D362-EC43-95A1-B65F36272A41}"/>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5" name="Google Shape;468;p17">
                <a:extLst>
                  <a:ext uri="{FF2B5EF4-FFF2-40B4-BE49-F238E27FC236}">
                    <a16:creationId xmlns:a16="http://schemas.microsoft.com/office/drawing/2014/main" id="{F5DE34A0-2176-FC45-8FD8-1181FC05C501}"/>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6" name="Google Shape;469;p17">
                <a:extLst>
                  <a:ext uri="{FF2B5EF4-FFF2-40B4-BE49-F238E27FC236}">
                    <a16:creationId xmlns:a16="http://schemas.microsoft.com/office/drawing/2014/main" id="{3E40F7B6-9708-0844-8106-B6FB88D2474A}"/>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7" name="Google Shape;470;p17">
                <a:extLst>
                  <a:ext uri="{FF2B5EF4-FFF2-40B4-BE49-F238E27FC236}">
                    <a16:creationId xmlns:a16="http://schemas.microsoft.com/office/drawing/2014/main" id="{782C87DD-2F33-CC47-AD40-E53FDF582A1D}"/>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8" name="Google Shape;471;p17">
                <a:extLst>
                  <a:ext uri="{FF2B5EF4-FFF2-40B4-BE49-F238E27FC236}">
                    <a16:creationId xmlns:a16="http://schemas.microsoft.com/office/drawing/2014/main" id="{33E6D6D7-9BA7-5D4E-B1C1-B8CD3BEBCB4D}"/>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79" name="Google Shape;472;p17">
                <a:extLst>
                  <a:ext uri="{FF2B5EF4-FFF2-40B4-BE49-F238E27FC236}">
                    <a16:creationId xmlns:a16="http://schemas.microsoft.com/office/drawing/2014/main" id="{59EBFC00-087C-A847-B51E-5A8116480CE8}"/>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0" name="Google Shape;473;p17">
                <a:extLst>
                  <a:ext uri="{FF2B5EF4-FFF2-40B4-BE49-F238E27FC236}">
                    <a16:creationId xmlns:a16="http://schemas.microsoft.com/office/drawing/2014/main" id="{44D3457C-66B2-1944-9B4E-664F96399E73}"/>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1" name="Google Shape;474;p17">
                <a:extLst>
                  <a:ext uri="{FF2B5EF4-FFF2-40B4-BE49-F238E27FC236}">
                    <a16:creationId xmlns:a16="http://schemas.microsoft.com/office/drawing/2014/main" id="{45BF88B6-CF22-8846-9480-18A276FE07AD}"/>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2" name="Google Shape;475;p17">
                <a:extLst>
                  <a:ext uri="{FF2B5EF4-FFF2-40B4-BE49-F238E27FC236}">
                    <a16:creationId xmlns:a16="http://schemas.microsoft.com/office/drawing/2014/main" id="{27D1D150-D8F4-5044-9148-545820E07C83}"/>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3" name="Google Shape;476;p17">
                <a:extLst>
                  <a:ext uri="{FF2B5EF4-FFF2-40B4-BE49-F238E27FC236}">
                    <a16:creationId xmlns:a16="http://schemas.microsoft.com/office/drawing/2014/main" id="{5AE1EC6E-B015-4C48-AAFA-46C6193275A8}"/>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4" name="Google Shape;477;p17">
                <a:extLst>
                  <a:ext uri="{FF2B5EF4-FFF2-40B4-BE49-F238E27FC236}">
                    <a16:creationId xmlns:a16="http://schemas.microsoft.com/office/drawing/2014/main" id="{52E10D2F-BA58-AA4A-B223-7641A36BCDD6}"/>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5" name="Google Shape;478;p17">
                <a:extLst>
                  <a:ext uri="{FF2B5EF4-FFF2-40B4-BE49-F238E27FC236}">
                    <a16:creationId xmlns:a16="http://schemas.microsoft.com/office/drawing/2014/main" id="{0DDB7AE8-C990-5043-9D9B-4B328B5C2FDC}"/>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6" name="Google Shape;479;p17">
                <a:extLst>
                  <a:ext uri="{FF2B5EF4-FFF2-40B4-BE49-F238E27FC236}">
                    <a16:creationId xmlns:a16="http://schemas.microsoft.com/office/drawing/2014/main" id="{AA5B7C46-7693-FC41-99DF-EC504EF052D7}"/>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7" name="Google Shape;480;p17">
                <a:extLst>
                  <a:ext uri="{FF2B5EF4-FFF2-40B4-BE49-F238E27FC236}">
                    <a16:creationId xmlns:a16="http://schemas.microsoft.com/office/drawing/2014/main" id="{85DAA19A-1578-8A49-9C63-88C5D9A4D378}"/>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8" name="Google Shape;481;p17">
                <a:extLst>
                  <a:ext uri="{FF2B5EF4-FFF2-40B4-BE49-F238E27FC236}">
                    <a16:creationId xmlns:a16="http://schemas.microsoft.com/office/drawing/2014/main" id="{BEA94159-130C-CB4B-AF8F-414DD25058D3}"/>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89" name="Google Shape;482;p17">
                <a:extLst>
                  <a:ext uri="{FF2B5EF4-FFF2-40B4-BE49-F238E27FC236}">
                    <a16:creationId xmlns:a16="http://schemas.microsoft.com/office/drawing/2014/main" id="{F83B6481-0CEF-8748-8EE9-04C167686AA4}"/>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0" name="Google Shape;483;p17">
                <a:extLst>
                  <a:ext uri="{FF2B5EF4-FFF2-40B4-BE49-F238E27FC236}">
                    <a16:creationId xmlns:a16="http://schemas.microsoft.com/office/drawing/2014/main" id="{9E919E69-A4AB-BF49-B60A-5C17BA203517}"/>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1" name="Google Shape;484;p17">
                <a:extLst>
                  <a:ext uri="{FF2B5EF4-FFF2-40B4-BE49-F238E27FC236}">
                    <a16:creationId xmlns:a16="http://schemas.microsoft.com/office/drawing/2014/main" id="{7ECF35E6-AFFE-7949-A372-3F7FB2AAD138}"/>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2" name="Google Shape;485;p17">
                <a:extLst>
                  <a:ext uri="{FF2B5EF4-FFF2-40B4-BE49-F238E27FC236}">
                    <a16:creationId xmlns:a16="http://schemas.microsoft.com/office/drawing/2014/main" id="{7903BA2A-E1C6-B74E-BD7B-F11DAE293E7F}"/>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3" name="Google Shape;486;p17">
                <a:extLst>
                  <a:ext uri="{FF2B5EF4-FFF2-40B4-BE49-F238E27FC236}">
                    <a16:creationId xmlns:a16="http://schemas.microsoft.com/office/drawing/2014/main" id="{ADC26092-C484-E34E-BF08-111D240DB839}"/>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94" name="Google Shape;487;p17">
                <a:extLst>
                  <a:ext uri="{FF2B5EF4-FFF2-40B4-BE49-F238E27FC236}">
                    <a16:creationId xmlns:a16="http://schemas.microsoft.com/office/drawing/2014/main" id="{41555B1E-51BA-5A42-8601-107DB53931DC}"/>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5" name="Google Shape;461;p17">
              <a:extLst>
                <a:ext uri="{FF2B5EF4-FFF2-40B4-BE49-F238E27FC236}">
                  <a16:creationId xmlns:a16="http://schemas.microsoft.com/office/drawing/2014/main" id="{641D2946-5FE8-A648-9503-CEA5DE888DB6}"/>
                </a:ext>
              </a:extLst>
            </p:cNvPr>
            <p:cNvGrpSpPr/>
            <p:nvPr/>
          </p:nvGrpSpPr>
          <p:grpSpPr>
            <a:xfrm rot="5400000">
              <a:off x="9455512" y="-16558"/>
              <a:ext cx="107932" cy="1615454"/>
              <a:chOff x="1557600" y="898625"/>
              <a:chExt cx="119850" cy="1845600"/>
            </a:xfrm>
          </p:grpSpPr>
          <p:sp>
            <p:nvSpPr>
              <p:cNvPr id="43" name="Google Shape;462;p17">
                <a:extLst>
                  <a:ext uri="{FF2B5EF4-FFF2-40B4-BE49-F238E27FC236}">
                    <a16:creationId xmlns:a16="http://schemas.microsoft.com/office/drawing/2014/main" id="{44FBD192-BA91-2447-8DF1-469022E17DEC}"/>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44" name="Google Shape;463;p17">
                <a:extLst>
                  <a:ext uri="{FF2B5EF4-FFF2-40B4-BE49-F238E27FC236}">
                    <a16:creationId xmlns:a16="http://schemas.microsoft.com/office/drawing/2014/main" id="{74915FED-B5E9-D545-9C0A-A7AECD743B2F}"/>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5" name="Google Shape;464;p17">
                <a:extLst>
                  <a:ext uri="{FF2B5EF4-FFF2-40B4-BE49-F238E27FC236}">
                    <a16:creationId xmlns:a16="http://schemas.microsoft.com/office/drawing/2014/main" id="{7DB10B4D-96FF-944C-97C8-0E6F840D64CD}"/>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6" name="Google Shape;465;p17">
                <a:extLst>
                  <a:ext uri="{FF2B5EF4-FFF2-40B4-BE49-F238E27FC236}">
                    <a16:creationId xmlns:a16="http://schemas.microsoft.com/office/drawing/2014/main" id="{483D798D-8F33-5B47-BDCB-9091AA7A3475}"/>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7" name="Google Shape;466;p17">
                <a:extLst>
                  <a:ext uri="{FF2B5EF4-FFF2-40B4-BE49-F238E27FC236}">
                    <a16:creationId xmlns:a16="http://schemas.microsoft.com/office/drawing/2014/main" id="{176412BB-A4A3-1243-BC4D-3BD8BBC0A983}"/>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8" name="Google Shape;467;p17">
                <a:extLst>
                  <a:ext uri="{FF2B5EF4-FFF2-40B4-BE49-F238E27FC236}">
                    <a16:creationId xmlns:a16="http://schemas.microsoft.com/office/drawing/2014/main" id="{314E671D-43E1-414B-B44A-3E7D1526B327}"/>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9" name="Google Shape;468;p17">
                <a:extLst>
                  <a:ext uri="{FF2B5EF4-FFF2-40B4-BE49-F238E27FC236}">
                    <a16:creationId xmlns:a16="http://schemas.microsoft.com/office/drawing/2014/main" id="{FC3A4E3C-A037-C846-86A2-C72AA5E4634D}"/>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0" name="Google Shape;469;p17">
                <a:extLst>
                  <a:ext uri="{FF2B5EF4-FFF2-40B4-BE49-F238E27FC236}">
                    <a16:creationId xmlns:a16="http://schemas.microsoft.com/office/drawing/2014/main" id="{1839FF05-ACBD-4549-87AE-9BC35F830FFF}"/>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1" name="Google Shape;470;p17">
                <a:extLst>
                  <a:ext uri="{FF2B5EF4-FFF2-40B4-BE49-F238E27FC236}">
                    <a16:creationId xmlns:a16="http://schemas.microsoft.com/office/drawing/2014/main" id="{B473AF40-E09D-6F4A-9A63-BAB68B2D3919}"/>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2" name="Google Shape;471;p17">
                <a:extLst>
                  <a:ext uri="{FF2B5EF4-FFF2-40B4-BE49-F238E27FC236}">
                    <a16:creationId xmlns:a16="http://schemas.microsoft.com/office/drawing/2014/main" id="{E6777CEC-ECCA-1241-89E3-3B718E695328}"/>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3" name="Google Shape;472;p17">
                <a:extLst>
                  <a:ext uri="{FF2B5EF4-FFF2-40B4-BE49-F238E27FC236}">
                    <a16:creationId xmlns:a16="http://schemas.microsoft.com/office/drawing/2014/main" id="{B8616CAB-7D63-3548-AF89-4888DBF4DBA8}"/>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4" name="Google Shape;473;p17">
                <a:extLst>
                  <a:ext uri="{FF2B5EF4-FFF2-40B4-BE49-F238E27FC236}">
                    <a16:creationId xmlns:a16="http://schemas.microsoft.com/office/drawing/2014/main" id="{CCED88C9-1AC7-1A4E-8ACD-71E9C5CAB3A5}"/>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5" name="Google Shape;474;p17">
                <a:extLst>
                  <a:ext uri="{FF2B5EF4-FFF2-40B4-BE49-F238E27FC236}">
                    <a16:creationId xmlns:a16="http://schemas.microsoft.com/office/drawing/2014/main" id="{DC110308-10A7-6746-B4F1-1504F4BCC68D}"/>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6" name="Google Shape;475;p17">
                <a:extLst>
                  <a:ext uri="{FF2B5EF4-FFF2-40B4-BE49-F238E27FC236}">
                    <a16:creationId xmlns:a16="http://schemas.microsoft.com/office/drawing/2014/main" id="{FB39DDE3-412C-484E-BCD3-C0C98F4A6404}"/>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7" name="Google Shape;476;p17">
                <a:extLst>
                  <a:ext uri="{FF2B5EF4-FFF2-40B4-BE49-F238E27FC236}">
                    <a16:creationId xmlns:a16="http://schemas.microsoft.com/office/drawing/2014/main" id="{74BDC171-DAA3-B84D-94E1-53378F7402AB}"/>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8" name="Google Shape;477;p17">
                <a:extLst>
                  <a:ext uri="{FF2B5EF4-FFF2-40B4-BE49-F238E27FC236}">
                    <a16:creationId xmlns:a16="http://schemas.microsoft.com/office/drawing/2014/main" id="{75889BD0-71C9-8A42-B789-DF46A37D7B51}"/>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59" name="Google Shape;478;p17">
                <a:extLst>
                  <a:ext uri="{FF2B5EF4-FFF2-40B4-BE49-F238E27FC236}">
                    <a16:creationId xmlns:a16="http://schemas.microsoft.com/office/drawing/2014/main" id="{D4D403E3-1ACE-8D4E-BC08-D0AE1438FE9B}"/>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0" name="Google Shape;479;p17">
                <a:extLst>
                  <a:ext uri="{FF2B5EF4-FFF2-40B4-BE49-F238E27FC236}">
                    <a16:creationId xmlns:a16="http://schemas.microsoft.com/office/drawing/2014/main" id="{2AB6BEDF-8865-FE4B-8741-792A00385A6F}"/>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1" name="Google Shape;480;p17">
                <a:extLst>
                  <a:ext uri="{FF2B5EF4-FFF2-40B4-BE49-F238E27FC236}">
                    <a16:creationId xmlns:a16="http://schemas.microsoft.com/office/drawing/2014/main" id="{B720126D-6F28-A04E-961C-C8F5F446A63D}"/>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2" name="Google Shape;481;p17">
                <a:extLst>
                  <a:ext uri="{FF2B5EF4-FFF2-40B4-BE49-F238E27FC236}">
                    <a16:creationId xmlns:a16="http://schemas.microsoft.com/office/drawing/2014/main" id="{37EE206C-23BC-6345-BD9D-6A0D0D17DC52}"/>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3" name="Google Shape;482;p17">
                <a:extLst>
                  <a:ext uri="{FF2B5EF4-FFF2-40B4-BE49-F238E27FC236}">
                    <a16:creationId xmlns:a16="http://schemas.microsoft.com/office/drawing/2014/main" id="{18B30790-232B-2B4B-B9AB-700FE5602070}"/>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4" name="Google Shape;483;p17">
                <a:extLst>
                  <a:ext uri="{FF2B5EF4-FFF2-40B4-BE49-F238E27FC236}">
                    <a16:creationId xmlns:a16="http://schemas.microsoft.com/office/drawing/2014/main" id="{9882D1A0-A7AE-7D4B-AD00-16E7DC4A9836}"/>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5" name="Google Shape;484;p17">
                <a:extLst>
                  <a:ext uri="{FF2B5EF4-FFF2-40B4-BE49-F238E27FC236}">
                    <a16:creationId xmlns:a16="http://schemas.microsoft.com/office/drawing/2014/main" id="{61EC522F-69ED-494E-8A1A-4868FC0A89F6}"/>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6" name="Google Shape;485;p17">
                <a:extLst>
                  <a:ext uri="{FF2B5EF4-FFF2-40B4-BE49-F238E27FC236}">
                    <a16:creationId xmlns:a16="http://schemas.microsoft.com/office/drawing/2014/main" id="{050C50B3-39E4-ED46-B3B5-5AC5C286A8EC}"/>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7" name="Google Shape;486;p17">
                <a:extLst>
                  <a:ext uri="{FF2B5EF4-FFF2-40B4-BE49-F238E27FC236}">
                    <a16:creationId xmlns:a16="http://schemas.microsoft.com/office/drawing/2014/main" id="{B2FA8FAF-3FDE-574E-8FD1-79A8645CED3D}"/>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68" name="Google Shape;487;p17">
                <a:extLst>
                  <a:ext uri="{FF2B5EF4-FFF2-40B4-BE49-F238E27FC236}">
                    <a16:creationId xmlns:a16="http://schemas.microsoft.com/office/drawing/2014/main" id="{D4F7F7DE-A717-9248-A5CD-4AB824AAD52F}"/>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16" name="Google Shape;461;p17">
              <a:extLst>
                <a:ext uri="{FF2B5EF4-FFF2-40B4-BE49-F238E27FC236}">
                  <a16:creationId xmlns:a16="http://schemas.microsoft.com/office/drawing/2014/main" id="{57A884E0-D2FB-104F-B464-3496DD08563A}"/>
                </a:ext>
              </a:extLst>
            </p:cNvPr>
            <p:cNvGrpSpPr/>
            <p:nvPr/>
          </p:nvGrpSpPr>
          <p:grpSpPr>
            <a:xfrm rot="5400000">
              <a:off x="10432045" y="-14597"/>
              <a:ext cx="107932" cy="1615454"/>
              <a:chOff x="1557600" y="898625"/>
              <a:chExt cx="119850" cy="1845600"/>
            </a:xfrm>
          </p:grpSpPr>
          <p:sp>
            <p:nvSpPr>
              <p:cNvPr id="17" name="Google Shape;462;p17">
                <a:extLst>
                  <a:ext uri="{FF2B5EF4-FFF2-40B4-BE49-F238E27FC236}">
                    <a16:creationId xmlns:a16="http://schemas.microsoft.com/office/drawing/2014/main" id="{05896BC4-9E39-EA4E-A59C-2685B4238710}"/>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18" name="Google Shape;463;p17">
                <a:extLst>
                  <a:ext uri="{FF2B5EF4-FFF2-40B4-BE49-F238E27FC236}">
                    <a16:creationId xmlns:a16="http://schemas.microsoft.com/office/drawing/2014/main" id="{87B77F71-A43E-1848-98AE-21CEC3F8C3CD}"/>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19" name="Google Shape;464;p17">
                <a:extLst>
                  <a:ext uri="{FF2B5EF4-FFF2-40B4-BE49-F238E27FC236}">
                    <a16:creationId xmlns:a16="http://schemas.microsoft.com/office/drawing/2014/main" id="{EAC0CF26-032C-0044-BE31-98E947208E2D}"/>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0" name="Google Shape;465;p17">
                <a:extLst>
                  <a:ext uri="{FF2B5EF4-FFF2-40B4-BE49-F238E27FC236}">
                    <a16:creationId xmlns:a16="http://schemas.microsoft.com/office/drawing/2014/main" id="{EF2F0E17-6EC6-7F4B-8D14-EE10EB2AA026}"/>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 name="Google Shape;466;p17">
                <a:extLst>
                  <a:ext uri="{FF2B5EF4-FFF2-40B4-BE49-F238E27FC236}">
                    <a16:creationId xmlns:a16="http://schemas.microsoft.com/office/drawing/2014/main" id="{15E008AA-631E-3E43-AAC0-4FEDE1591D02}"/>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 name="Google Shape;467;p17">
                <a:extLst>
                  <a:ext uri="{FF2B5EF4-FFF2-40B4-BE49-F238E27FC236}">
                    <a16:creationId xmlns:a16="http://schemas.microsoft.com/office/drawing/2014/main" id="{A9DB1248-C15D-E543-8F82-D22835885980}"/>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 name="Google Shape;468;p17">
                <a:extLst>
                  <a:ext uri="{FF2B5EF4-FFF2-40B4-BE49-F238E27FC236}">
                    <a16:creationId xmlns:a16="http://schemas.microsoft.com/office/drawing/2014/main" id="{B5354597-16D3-0149-84A3-611343D68EF4}"/>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 name="Google Shape;469;p17">
                <a:extLst>
                  <a:ext uri="{FF2B5EF4-FFF2-40B4-BE49-F238E27FC236}">
                    <a16:creationId xmlns:a16="http://schemas.microsoft.com/office/drawing/2014/main" id="{38C7CDD0-AF09-BC44-82D7-0A4D7EEE740C}"/>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 name="Google Shape;470;p17">
                <a:extLst>
                  <a:ext uri="{FF2B5EF4-FFF2-40B4-BE49-F238E27FC236}">
                    <a16:creationId xmlns:a16="http://schemas.microsoft.com/office/drawing/2014/main" id="{C373FDF3-22B2-6A43-B400-7F3AE9983A48}"/>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 name="Google Shape;471;p17">
                <a:extLst>
                  <a:ext uri="{FF2B5EF4-FFF2-40B4-BE49-F238E27FC236}">
                    <a16:creationId xmlns:a16="http://schemas.microsoft.com/office/drawing/2014/main" id="{7CB9E718-AB5D-3A46-8949-33A7E79FD026}"/>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 name="Google Shape;472;p17">
                <a:extLst>
                  <a:ext uri="{FF2B5EF4-FFF2-40B4-BE49-F238E27FC236}">
                    <a16:creationId xmlns:a16="http://schemas.microsoft.com/office/drawing/2014/main" id="{777EE298-56D0-2D42-9322-2DAA244F2918}"/>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 name="Google Shape;473;p17">
                <a:extLst>
                  <a:ext uri="{FF2B5EF4-FFF2-40B4-BE49-F238E27FC236}">
                    <a16:creationId xmlns:a16="http://schemas.microsoft.com/office/drawing/2014/main" id="{04B110D5-3C28-3B47-BB5E-DF20ED5E02A3}"/>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 name="Google Shape;474;p17">
                <a:extLst>
                  <a:ext uri="{FF2B5EF4-FFF2-40B4-BE49-F238E27FC236}">
                    <a16:creationId xmlns:a16="http://schemas.microsoft.com/office/drawing/2014/main" id="{1CD5D3F4-64D2-1E4C-84F1-BCB123768F3E}"/>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 name="Google Shape;475;p17">
                <a:extLst>
                  <a:ext uri="{FF2B5EF4-FFF2-40B4-BE49-F238E27FC236}">
                    <a16:creationId xmlns:a16="http://schemas.microsoft.com/office/drawing/2014/main" id="{9FCA9F86-B8DA-2149-A43A-A3BE45452CDC}"/>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 name="Google Shape;476;p17">
                <a:extLst>
                  <a:ext uri="{FF2B5EF4-FFF2-40B4-BE49-F238E27FC236}">
                    <a16:creationId xmlns:a16="http://schemas.microsoft.com/office/drawing/2014/main" id="{8619A74F-8FAA-4149-8BC0-612CA2E93C5E}"/>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 name="Google Shape;477;p17">
                <a:extLst>
                  <a:ext uri="{FF2B5EF4-FFF2-40B4-BE49-F238E27FC236}">
                    <a16:creationId xmlns:a16="http://schemas.microsoft.com/office/drawing/2014/main" id="{826A3DC9-2274-8542-9CE1-D30C109F4BAD}"/>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 name="Google Shape;478;p17">
                <a:extLst>
                  <a:ext uri="{FF2B5EF4-FFF2-40B4-BE49-F238E27FC236}">
                    <a16:creationId xmlns:a16="http://schemas.microsoft.com/office/drawing/2014/main" id="{B92EA551-3E8F-F944-987B-FACA30B772C3}"/>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 name="Google Shape;479;p17">
                <a:extLst>
                  <a:ext uri="{FF2B5EF4-FFF2-40B4-BE49-F238E27FC236}">
                    <a16:creationId xmlns:a16="http://schemas.microsoft.com/office/drawing/2014/main" id="{EDB2D179-C254-AD47-B2B7-8CA86F7A72A8}"/>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 name="Google Shape;480;p17">
                <a:extLst>
                  <a:ext uri="{FF2B5EF4-FFF2-40B4-BE49-F238E27FC236}">
                    <a16:creationId xmlns:a16="http://schemas.microsoft.com/office/drawing/2014/main" id="{F8243CB2-0A27-FC4D-ACAC-6357D1406760}"/>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 name="Google Shape;481;p17">
                <a:extLst>
                  <a:ext uri="{FF2B5EF4-FFF2-40B4-BE49-F238E27FC236}">
                    <a16:creationId xmlns:a16="http://schemas.microsoft.com/office/drawing/2014/main" id="{2001EDBD-AF1E-8044-A031-155A885CDD98}"/>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 name="Google Shape;482;p17">
                <a:extLst>
                  <a:ext uri="{FF2B5EF4-FFF2-40B4-BE49-F238E27FC236}">
                    <a16:creationId xmlns:a16="http://schemas.microsoft.com/office/drawing/2014/main" id="{1CB7D4A4-A64C-B741-B260-2F4D2BBBDC74}"/>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 name="Google Shape;483;p17">
                <a:extLst>
                  <a:ext uri="{FF2B5EF4-FFF2-40B4-BE49-F238E27FC236}">
                    <a16:creationId xmlns:a16="http://schemas.microsoft.com/office/drawing/2014/main" id="{72C1AC7C-EEA4-824C-9173-DD57BF89062A}"/>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9" name="Google Shape;484;p17">
                <a:extLst>
                  <a:ext uri="{FF2B5EF4-FFF2-40B4-BE49-F238E27FC236}">
                    <a16:creationId xmlns:a16="http://schemas.microsoft.com/office/drawing/2014/main" id="{C0553D1E-4C12-084A-99AB-DC68C19A0631}"/>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0" name="Google Shape;485;p17">
                <a:extLst>
                  <a:ext uri="{FF2B5EF4-FFF2-40B4-BE49-F238E27FC236}">
                    <a16:creationId xmlns:a16="http://schemas.microsoft.com/office/drawing/2014/main" id="{BAE383BA-85D1-BD40-B540-AAC8F00F000B}"/>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1" name="Google Shape;486;p17">
                <a:extLst>
                  <a:ext uri="{FF2B5EF4-FFF2-40B4-BE49-F238E27FC236}">
                    <a16:creationId xmlns:a16="http://schemas.microsoft.com/office/drawing/2014/main" id="{8E0C5D8F-7078-A841-8C88-124B1AA82886}"/>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42" name="Google Shape;487;p17">
                <a:extLst>
                  <a:ext uri="{FF2B5EF4-FFF2-40B4-BE49-F238E27FC236}">
                    <a16:creationId xmlns:a16="http://schemas.microsoft.com/office/drawing/2014/main" id="{13B87B80-4547-7142-A869-E1BA49203868}"/>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grpSp>
        <p:nvGrpSpPr>
          <p:cNvPr id="199" name="Group 198">
            <a:extLst>
              <a:ext uri="{FF2B5EF4-FFF2-40B4-BE49-F238E27FC236}">
                <a16:creationId xmlns:a16="http://schemas.microsoft.com/office/drawing/2014/main" id="{EBF6F670-61DB-094E-A06A-E8BFBAF30073}"/>
              </a:ext>
            </a:extLst>
          </p:cNvPr>
          <p:cNvGrpSpPr/>
          <p:nvPr/>
        </p:nvGrpSpPr>
        <p:grpSpPr>
          <a:xfrm>
            <a:off x="665056" y="4698755"/>
            <a:ext cx="10589202" cy="110277"/>
            <a:chOff x="704536" y="737203"/>
            <a:chExt cx="10589202" cy="110277"/>
          </a:xfrm>
        </p:grpSpPr>
        <p:grpSp>
          <p:nvGrpSpPr>
            <p:cNvPr id="200" name="Google Shape;461;p17">
              <a:extLst>
                <a:ext uri="{FF2B5EF4-FFF2-40B4-BE49-F238E27FC236}">
                  <a16:creationId xmlns:a16="http://schemas.microsoft.com/office/drawing/2014/main" id="{0E1DC2F4-B14B-C64E-A65F-06D4D7A7CD39}"/>
                </a:ext>
              </a:extLst>
            </p:cNvPr>
            <p:cNvGrpSpPr/>
            <p:nvPr/>
          </p:nvGrpSpPr>
          <p:grpSpPr>
            <a:xfrm rot="5400000">
              <a:off x="1464925" y="-14095"/>
              <a:ext cx="94676" cy="1615454"/>
              <a:chOff x="1557600" y="898625"/>
              <a:chExt cx="119850" cy="1845600"/>
            </a:xfrm>
          </p:grpSpPr>
          <p:sp>
            <p:nvSpPr>
              <p:cNvPr id="363" name="Google Shape;462;p17">
                <a:extLst>
                  <a:ext uri="{FF2B5EF4-FFF2-40B4-BE49-F238E27FC236}">
                    <a16:creationId xmlns:a16="http://schemas.microsoft.com/office/drawing/2014/main" id="{0DA70969-BEF1-0B4A-8764-DE2CB2E907F5}"/>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364" name="Google Shape;463;p17">
                <a:extLst>
                  <a:ext uri="{FF2B5EF4-FFF2-40B4-BE49-F238E27FC236}">
                    <a16:creationId xmlns:a16="http://schemas.microsoft.com/office/drawing/2014/main" id="{7EDB69CB-71F1-D147-BBC1-4AB7D54CBAD5}"/>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5" name="Google Shape;464;p17">
                <a:extLst>
                  <a:ext uri="{FF2B5EF4-FFF2-40B4-BE49-F238E27FC236}">
                    <a16:creationId xmlns:a16="http://schemas.microsoft.com/office/drawing/2014/main" id="{A3FE259C-9EC9-AE4B-9A16-E0ED033A4420}"/>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6" name="Google Shape;465;p17">
                <a:extLst>
                  <a:ext uri="{FF2B5EF4-FFF2-40B4-BE49-F238E27FC236}">
                    <a16:creationId xmlns:a16="http://schemas.microsoft.com/office/drawing/2014/main" id="{BAD6DD17-B54B-1B4A-9ADC-BBFA4FD5CFA5}"/>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7" name="Google Shape;466;p17">
                <a:extLst>
                  <a:ext uri="{FF2B5EF4-FFF2-40B4-BE49-F238E27FC236}">
                    <a16:creationId xmlns:a16="http://schemas.microsoft.com/office/drawing/2014/main" id="{EC0EDBCE-887F-2741-A950-785CBCB36BAC}"/>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8" name="Google Shape;467;p17">
                <a:extLst>
                  <a:ext uri="{FF2B5EF4-FFF2-40B4-BE49-F238E27FC236}">
                    <a16:creationId xmlns:a16="http://schemas.microsoft.com/office/drawing/2014/main" id="{A648631B-FC0C-E74E-BA3E-B54D725C5153}"/>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9" name="Google Shape;468;p17">
                <a:extLst>
                  <a:ext uri="{FF2B5EF4-FFF2-40B4-BE49-F238E27FC236}">
                    <a16:creationId xmlns:a16="http://schemas.microsoft.com/office/drawing/2014/main" id="{71DBDECD-9DD8-CA48-BEC7-044A79CDAB49}"/>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0" name="Google Shape;469;p17">
                <a:extLst>
                  <a:ext uri="{FF2B5EF4-FFF2-40B4-BE49-F238E27FC236}">
                    <a16:creationId xmlns:a16="http://schemas.microsoft.com/office/drawing/2014/main" id="{DCCDE7D3-8403-304B-8B26-C5118AE5EC8C}"/>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1" name="Google Shape;470;p17">
                <a:extLst>
                  <a:ext uri="{FF2B5EF4-FFF2-40B4-BE49-F238E27FC236}">
                    <a16:creationId xmlns:a16="http://schemas.microsoft.com/office/drawing/2014/main" id="{71E075CB-9DC3-0C48-B5AC-2F049B90D1DD}"/>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2" name="Google Shape;471;p17">
                <a:extLst>
                  <a:ext uri="{FF2B5EF4-FFF2-40B4-BE49-F238E27FC236}">
                    <a16:creationId xmlns:a16="http://schemas.microsoft.com/office/drawing/2014/main" id="{76D6C310-A5A5-2E4C-B49E-22D747359F4F}"/>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3" name="Google Shape;472;p17">
                <a:extLst>
                  <a:ext uri="{FF2B5EF4-FFF2-40B4-BE49-F238E27FC236}">
                    <a16:creationId xmlns:a16="http://schemas.microsoft.com/office/drawing/2014/main" id="{30528E73-EA63-C84A-805E-20E739BBE945}"/>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4" name="Google Shape;473;p17">
                <a:extLst>
                  <a:ext uri="{FF2B5EF4-FFF2-40B4-BE49-F238E27FC236}">
                    <a16:creationId xmlns:a16="http://schemas.microsoft.com/office/drawing/2014/main" id="{A6FAACEA-D3B6-834D-898A-C99F56B7A9B6}"/>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5" name="Google Shape;474;p17">
                <a:extLst>
                  <a:ext uri="{FF2B5EF4-FFF2-40B4-BE49-F238E27FC236}">
                    <a16:creationId xmlns:a16="http://schemas.microsoft.com/office/drawing/2014/main" id="{6BEA8D72-E7E4-8E41-9674-479EB9C2485E}"/>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6" name="Google Shape;475;p17">
                <a:extLst>
                  <a:ext uri="{FF2B5EF4-FFF2-40B4-BE49-F238E27FC236}">
                    <a16:creationId xmlns:a16="http://schemas.microsoft.com/office/drawing/2014/main" id="{25335BC4-F0CC-524F-B5C9-6E3F051F3E1F}"/>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7" name="Google Shape;476;p17">
                <a:extLst>
                  <a:ext uri="{FF2B5EF4-FFF2-40B4-BE49-F238E27FC236}">
                    <a16:creationId xmlns:a16="http://schemas.microsoft.com/office/drawing/2014/main" id="{96D0DAD7-5762-C446-A42C-0621E5728E84}"/>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8" name="Google Shape;477;p17">
                <a:extLst>
                  <a:ext uri="{FF2B5EF4-FFF2-40B4-BE49-F238E27FC236}">
                    <a16:creationId xmlns:a16="http://schemas.microsoft.com/office/drawing/2014/main" id="{75B13B21-947C-8B49-9195-81952C981F9A}"/>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79" name="Google Shape;478;p17">
                <a:extLst>
                  <a:ext uri="{FF2B5EF4-FFF2-40B4-BE49-F238E27FC236}">
                    <a16:creationId xmlns:a16="http://schemas.microsoft.com/office/drawing/2014/main" id="{8521DA3E-9BE3-D141-8E70-B1F2281000A2}"/>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0" name="Google Shape;479;p17">
                <a:extLst>
                  <a:ext uri="{FF2B5EF4-FFF2-40B4-BE49-F238E27FC236}">
                    <a16:creationId xmlns:a16="http://schemas.microsoft.com/office/drawing/2014/main" id="{79169AA8-2E17-0B45-836D-4ECC89219D1C}"/>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1" name="Google Shape;480;p17">
                <a:extLst>
                  <a:ext uri="{FF2B5EF4-FFF2-40B4-BE49-F238E27FC236}">
                    <a16:creationId xmlns:a16="http://schemas.microsoft.com/office/drawing/2014/main" id="{08B1B911-1ED7-E344-8521-EDAB0684417E}"/>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2" name="Google Shape;481;p17">
                <a:extLst>
                  <a:ext uri="{FF2B5EF4-FFF2-40B4-BE49-F238E27FC236}">
                    <a16:creationId xmlns:a16="http://schemas.microsoft.com/office/drawing/2014/main" id="{BB9C47AA-7DC3-9F43-8B1E-BBB0D74969A4}"/>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3" name="Google Shape;482;p17">
                <a:extLst>
                  <a:ext uri="{FF2B5EF4-FFF2-40B4-BE49-F238E27FC236}">
                    <a16:creationId xmlns:a16="http://schemas.microsoft.com/office/drawing/2014/main" id="{9A6E3B0E-2438-7344-8BC5-6C92D92B1E72}"/>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4" name="Google Shape;483;p17">
                <a:extLst>
                  <a:ext uri="{FF2B5EF4-FFF2-40B4-BE49-F238E27FC236}">
                    <a16:creationId xmlns:a16="http://schemas.microsoft.com/office/drawing/2014/main" id="{98C7071A-ADF5-A947-8ECD-AF0DE7F8D99F}"/>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5" name="Google Shape;484;p17">
                <a:extLst>
                  <a:ext uri="{FF2B5EF4-FFF2-40B4-BE49-F238E27FC236}">
                    <a16:creationId xmlns:a16="http://schemas.microsoft.com/office/drawing/2014/main" id="{739C9C81-BD12-054E-9218-DE33F75FDEA1}"/>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6" name="Google Shape;485;p17">
                <a:extLst>
                  <a:ext uri="{FF2B5EF4-FFF2-40B4-BE49-F238E27FC236}">
                    <a16:creationId xmlns:a16="http://schemas.microsoft.com/office/drawing/2014/main" id="{5FC535D8-8339-FA46-88EF-346688B19DF6}"/>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7" name="Google Shape;486;p17">
                <a:extLst>
                  <a:ext uri="{FF2B5EF4-FFF2-40B4-BE49-F238E27FC236}">
                    <a16:creationId xmlns:a16="http://schemas.microsoft.com/office/drawing/2014/main" id="{0E4F3DBE-1C03-C740-BB78-2C623A396534}"/>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88" name="Google Shape;487;p17">
                <a:extLst>
                  <a:ext uri="{FF2B5EF4-FFF2-40B4-BE49-F238E27FC236}">
                    <a16:creationId xmlns:a16="http://schemas.microsoft.com/office/drawing/2014/main" id="{0474420D-CFDB-9F4C-9DA3-8836A9603A5E}"/>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1" name="Google Shape;461;p17">
              <a:extLst>
                <a:ext uri="{FF2B5EF4-FFF2-40B4-BE49-F238E27FC236}">
                  <a16:creationId xmlns:a16="http://schemas.microsoft.com/office/drawing/2014/main" id="{F10592B7-B7BF-3D49-B724-76898D4ACCA9}"/>
                </a:ext>
              </a:extLst>
            </p:cNvPr>
            <p:cNvGrpSpPr/>
            <p:nvPr/>
          </p:nvGrpSpPr>
          <p:grpSpPr>
            <a:xfrm rot="5400000">
              <a:off x="3003368" y="-14154"/>
              <a:ext cx="94558" cy="1615454"/>
              <a:chOff x="1557600" y="898625"/>
              <a:chExt cx="119850" cy="1845600"/>
            </a:xfrm>
          </p:grpSpPr>
          <p:sp>
            <p:nvSpPr>
              <p:cNvPr id="337" name="Google Shape;462;p17">
                <a:extLst>
                  <a:ext uri="{FF2B5EF4-FFF2-40B4-BE49-F238E27FC236}">
                    <a16:creationId xmlns:a16="http://schemas.microsoft.com/office/drawing/2014/main" id="{814A1D9D-EBB3-6840-A442-FD0B88310064}"/>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338" name="Google Shape;463;p17">
                <a:extLst>
                  <a:ext uri="{FF2B5EF4-FFF2-40B4-BE49-F238E27FC236}">
                    <a16:creationId xmlns:a16="http://schemas.microsoft.com/office/drawing/2014/main" id="{B5384D8C-BA58-CF47-B773-6C5137670CCF}"/>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9" name="Google Shape;464;p17">
                <a:extLst>
                  <a:ext uri="{FF2B5EF4-FFF2-40B4-BE49-F238E27FC236}">
                    <a16:creationId xmlns:a16="http://schemas.microsoft.com/office/drawing/2014/main" id="{2D6D2524-1851-2B40-B440-7DC848EA9A4D}"/>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0" name="Google Shape;465;p17">
                <a:extLst>
                  <a:ext uri="{FF2B5EF4-FFF2-40B4-BE49-F238E27FC236}">
                    <a16:creationId xmlns:a16="http://schemas.microsoft.com/office/drawing/2014/main" id="{7010E10F-1B8A-744E-856E-7DEB2916A951}"/>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1" name="Google Shape;466;p17">
                <a:extLst>
                  <a:ext uri="{FF2B5EF4-FFF2-40B4-BE49-F238E27FC236}">
                    <a16:creationId xmlns:a16="http://schemas.microsoft.com/office/drawing/2014/main" id="{7392F933-E993-7A4C-A285-A20330A41C70}"/>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2" name="Google Shape;467;p17">
                <a:extLst>
                  <a:ext uri="{FF2B5EF4-FFF2-40B4-BE49-F238E27FC236}">
                    <a16:creationId xmlns:a16="http://schemas.microsoft.com/office/drawing/2014/main" id="{F51DB50B-7770-D340-A328-D0FFBA02D6A5}"/>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3" name="Google Shape;468;p17">
                <a:extLst>
                  <a:ext uri="{FF2B5EF4-FFF2-40B4-BE49-F238E27FC236}">
                    <a16:creationId xmlns:a16="http://schemas.microsoft.com/office/drawing/2014/main" id="{40CD2DDE-6A5E-734C-87D2-6BA30FD3D2DA}"/>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4" name="Google Shape;469;p17">
                <a:extLst>
                  <a:ext uri="{FF2B5EF4-FFF2-40B4-BE49-F238E27FC236}">
                    <a16:creationId xmlns:a16="http://schemas.microsoft.com/office/drawing/2014/main" id="{03256998-A628-3B42-85FD-81BA2ED318C9}"/>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5" name="Google Shape;470;p17">
                <a:extLst>
                  <a:ext uri="{FF2B5EF4-FFF2-40B4-BE49-F238E27FC236}">
                    <a16:creationId xmlns:a16="http://schemas.microsoft.com/office/drawing/2014/main" id="{EC90175B-A374-5045-A36A-96EC783436D1}"/>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6" name="Google Shape;471;p17">
                <a:extLst>
                  <a:ext uri="{FF2B5EF4-FFF2-40B4-BE49-F238E27FC236}">
                    <a16:creationId xmlns:a16="http://schemas.microsoft.com/office/drawing/2014/main" id="{A1CEEDB4-6333-924F-B6FD-1FED5080888B}"/>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7" name="Google Shape;472;p17">
                <a:extLst>
                  <a:ext uri="{FF2B5EF4-FFF2-40B4-BE49-F238E27FC236}">
                    <a16:creationId xmlns:a16="http://schemas.microsoft.com/office/drawing/2014/main" id="{426DF138-EE5A-E04F-A239-5F9A6758AEDF}"/>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8" name="Google Shape;473;p17">
                <a:extLst>
                  <a:ext uri="{FF2B5EF4-FFF2-40B4-BE49-F238E27FC236}">
                    <a16:creationId xmlns:a16="http://schemas.microsoft.com/office/drawing/2014/main" id="{38A921EE-89D4-4645-B823-2E6129644CB6}"/>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49" name="Google Shape;474;p17">
                <a:extLst>
                  <a:ext uri="{FF2B5EF4-FFF2-40B4-BE49-F238E27FC236}">
                    <a16:creationId xmlns:a16="http://schemas.microsoft.com/office/drawing/2014/main" id="{B3B59C5D-938C-F54D-B90E-2F30F6CD8EC1}"/>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0" name="Google Shape;475;p17">
                <a:extLst>
                  <a:ext uri="{FF2B5EF4-FFF2-40B4-BE49-F238E27FC236}">
                    <a16:creationId xmlns:a16="http://schemas.microsoft.com/office/drawing/2014/main" id="{4DFEC7D5-E6D9-1044-884F-AE431BE5645D}"/>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1" name="Google Shape;476;p17">
                <a:extLst>
                  <a:ext uri="{FF2B5EF4-FFF2-40B4-BE49-F238E27FC236}">
                    <a16:creationId xmlns:a16="http://schemas.microsoft.com/office/drawing/2014/main" id="{847CF5CB-9992-2945-83A9-86CA7883A48D}"/>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2" name="Google Shape;477;p17">
                <a:extLst>
                  <a:ext uri="{FF2B5EF4-FFF2-40B4-BE49-F238E27FC236}">
                    <a16:creationId xmlns:a16="http://schemas.microsoft.com/office/drawing/2014/main" id="{DB891BA3-16B0-8740-86A5-E778F4555009}"/>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3" name="Google Shape;478;p17">
                <a:extLst>
                  <a:ext uri="{FF2B5EF4-FFF2-40B4-BE49-F238E27FC236}">
                    <a16:creationId xmlns:a16="http://schemas.microsoft.com/office/drawing/2014/main" id="{A67ABFB7-A8D6-244C-A6F1-AFCBB5CF81D5}"/>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4" name="Google Shape;479;p17">
                <a:extLst>
                  <a:ext uri="{FF2B5EF4-FFF2-40B4-BE49-F238E27FC236}">
                    <a16:creationId xmlns:a16="http://schemas.microsoft.com/office/drawing/2014/main" id="{1D7811FE-B27C-3747-AECA-0EEB48A8E5DC}"/>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5" name="Google Shape;480;p17">
                <a:extLst>
                  <a:ext uri="{FF2B5EF4-FFF2-40B4-BE49-F238E27FC236}">
                    <a16:creationId xmlns:a16="http://schemas.microsoft.com/office/drawing/2014/main" id="{3954E2B3-3686-8F44-8D87-D3151D86714F}"/>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6" name="Google Shape;481;p17">
                <a:extLst>
                  <a:ext uri="{FF2B5EF4-FFF2-40B4-BE49-F238E27FC236}">
                    <a16:creationId xmlns:a16="http://schemas.microsoft.com/office/drawing/2014/main" id="{03C15D3B-57C6-114B-8522-33D4228581BB}"/>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7" name="Google Shape;482;p17">
                <a:extLst>
                  <a:ext uri="{FF2B5EF4-FFF2-40B4-BE49-F238E27FC236}">
                    <a16:creationId xmlns:a16="http://schemas.microsoft.com/office/drawing/2014/main" id="{E622465C-C2C5-034E-81F3-9A090D346373}"/>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8" name="Google Shape;483;p17">
                <a:extLst>
                  <a:ext uri="{FF2B5EF4-FFF2-40B4-BE49-F238E27FC236}">
                    <a16:creationId xmlns:a16="http://schemas.microsoft.com/office/drawing/2014/main" id="{7DCF7E9C-16E6-8846-8907-A3C34D4F943C}"/>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59" name="Google Shape;484;p17">
                <a:extLst>
                  <a:ext uri="{FF2B5EF4-FFF2-40B4-BE49-F238E27FC236}">
                    <a16:creationId xmlns:a16="http://schemas.microsoft.com/office/drawing/2014/main" id="{31FF885A-7EB5-1043-81ED-FA08A0D78F46}"/>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0" name="Google Shape;485;p17">
                <a:extLst>
                  <a:ext uri="{FF2B5EF4-FFF2-40B4-BE49-F238E27FC236}">
                    <a16:creationId xmlns:a16="http://schemas.microsoft.com/office/drawing/2014/main" id="{957C7848-8DE7-4648-822C-3BDCA7ADB216}"/>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1" name="Google Shape;486;p17">
                <a:extLst>
                  <a:ext uri="{FF2B5EF4-FFF2-40B4-BE49-F238E27FC236}">
                    <a16:creationId xmlns:a16="http://schemas.microsoft.com/office/drawing/2014/main" id="{E34B53CF-0398-8C49-B5E9-679E0B3CEA6D}"/>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62" name="Google Shape;487;p17">
                <a:extLst>
                  <a:ext uri="{FF2B5EF4-FFF2-40B4-BE49-F238E27FC236}">
                    <a16:creationId xmlns:a16="http://schemas.microsoft.com/office/drawing/2014/main" id="{E0FE0510-0B2D-1D42-8421-035C26F69DAD}"/>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2" name="Google Shape;461;p17">
              <a:extLst>
                <a:ext uri="{FF2B5EF4-FFF2-40B4-BE49-F238E27FC236}">
                  <a16:creationId xmlns:a16="http://schemas.microsoft.com/office/drawing/2014/main" id="{9C5B2D8F-2F48-3E46-AD27-E9E275645C50}"/>
                </a:ext>
              </a:extLst>
            </p:cNvPr>
            <p:cNvGrpSpPr/>
            <p:nvPr/>
          </p:nvGrpSpPr>
          <p:grpSpPr>
            <a:xfrm rot="5400000">
              <a:off x="4605136" y="-10840"/>
              <a:ext cx="101186" cy="1615454"/>
              <a:chOff x="1557600" y="898625"/>
              <a:chExt cx="119850" cy="1845600"/>
            </a:xfrm>
          </p:grpSpPr>
          <p:sp>
            <p:nvSpPr>
              <p:cNvPr id="311" name="Google Shape;462;p17">
                <a:extLst>
                  <a:ext uri="{FF2B5EF4-FFF2-40B4-BE49-F238E27FC236}">
                    <a16:creationId xmlns:a16="http://schemas.microsoft.com/office/drawing/2014/main" id="{1E806BE4-E1BB-9741-B05E-AE3CF7014A23}"/>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312" name="Google Shape;463;p17">
                <a:extLst>
                  <a:ext uri="{FF2B5EF4-FFF2-40B4-BE49-F238E27FC236}">
                    <a16:creationId xmlns:a16="http://schemas.microsoft.com/office/drawing/2014/main" id="{1ABA1A77-A489-D34C-9120-0F2FA4D7046F}"/>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3" name="Google Shape;464;p17">
                <a:extLst>
                  <a:ext uri="{FF2B5EF4-FFF2-40B4-BE49-F238E27FC236}">
                    <a16:creationId xmlns:a16="http://schemas.microsoft.com/office/drawing/2014/main" id="{E027E3A5-F9D2-4C4C-AACF-C61B20EB6AC9}"/>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4" name="Google Shape;465;p17">
                <a:extLst>
                  <a:ext uri="{FF2B5EF4-FFF2-40B4-BE49-F238E27FC236}">
                    <a16:creationId xmlns:a16="http://schemas.microsoft.com/office/drawing/2014/main" id="{7311B838-C191-164B-989C-44EDB8CD67DD}"/>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5" name="Google Shape;466;p17">
                <a:extLst>
                  <a:ext uri="{FF2B5EF4-FFF2-40B4-BE49-F238E27FC236}">
                    <a16:creationId xmlns:a16="http://schemas.microsoft.com/office/drawing/2014/main" id="{5301BAC4-B6E7-B048-9FB6-606DD38F24FD}"/>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6" name="Google Shape;467;p17">
                <a:extLst>
                  <a:ext uri="{FF2B5EF4-FFF2-40B4-BE49-F238E27FC236}">
                    <a16:creationId xmlns:a16="http://schemas.microsoft.com/office/drawing/2014/main" id="{7452BE3E-A3C1-0343-BB72-991E03AEA4A0}"/>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7" name="Google Shape;468;p17">
                <a:extLst>
                  <a:ext uri="{FF2B5EF4-FFF2-40B4-BE49-F238E27FC236}">
                    <a16:creationId xmlns:a16="http://schemas.microsoft.com/office/drawing/2014/main" id="{DF36122F-E3E8-8D40-B3CD-77A961DBC125}"/>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8" name="Google Shape;469;p17">
                <a:extLst>
                  <a:ext uri="{FF2B5EF4-FFF2-40B4-BE49-F238E27FC236}">
                    <a16:creationId xmlns:a16="http://schemas.microsoft.com/office/drawing/2014/main" id="{1123074B-BB3B-EE47-85F3-3FED455E814A}"/>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9" name="Google Shape;470;p17">
                <a:extLst>
                  <a:ext uri="{FF2B5EF4-FFF2-40B4-BE49-F238E27FC236}">
                    <a16:creationId xmlns:a16="http://schemas.microsoft.com/office/drawing/2014/main" id="{2742706C-41AA-0941-8A77-AA9FA0ECA2D8}"/>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0" name="Google Shape;471;p17">
                <a:extLst>
                  <a:ext uri="{FF2B5EF4-FFF2-40B4-BE49-F238E27FC236}">
                    <a16:creationId xmlns:a16="http://schemas.microsoft.com/office/drawing/2014/main" id="{6051933F-68AD-4A41-9787-5FB7A778E353}"/>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1" name="Google Shape;472;p17">
                <a:extLst>
                  <a:ext uri="{FF2B5EF4-FFF2-40B4-BE49-F238E27FC236}">
                    <a16:creationId xmlns:a16="http://schemas.microsoft.com/office/drawing/2014/main" id="{4A3CC8C6-B3B0-6B43-84E0-9FAF76281FA7}"/>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2" name="Google Shape;473;p17">
                <a:extLst>
                  <a:ext uri="{FF2B5EF4-FFF2-40B4-BE49-F238E27FC236}">
                    <a16:creationId xmlns:a16="http://schemas.microsoft.com/office/drawing/2014/main" id="{3CDAA9D4-5BCB-B341-B9F0-B637BBCCFD78}"/>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3" name="Google Shape;474;p17">
                <a:extLst>
                  <a:ext uri="{FF2B5EF4-FFF2-40B4-BE49-F238E27FC236}">
                    <a16:creationId xmlns:a16="http://schemas.microsoft.com/office/drawing/2014/main" id="{5809ABF7-B5BB-3C43-801D-4701CFE92BA7}"/>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4" name="Google Shape;475;p17">
                <a:extLst>
                  <a:ext uri="{FF2B5EF4-FFF2-40B4-BE49-F238E27FC236}">
                    <a16:creationId xmlns:a16="http://schemas.microsoft.com/office/drawing/2014/main" id="{FDA4CF82-88C1-954E-B6F6-ADD734C14EBC}"/>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5" name="Google Shape;476;p17">
                <a:extLst>
                  <a:ext uri="{FF2B5EF4-FFF2-40B4-BE49-F238E27FC236}">
                    <a16:creationId xmlns:a16="http://schemas.microsoft.com/office/drawing/2014/main" id="{708085F5-2CD2-0E41-A801-C463EE25A4F0}"/>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6" name="Google Shape;477;p17">
                <a:extLst>
                  <a:ext uri="{FF2B5EF4-FFF2-40B4-BE49-F238E27FC236}">
                    <a16:creationId xmlns:a16="http://schemas.microsoft.com/office/drawing/2014/main" id="{8CFC0F95-C626-8C4D-842F-592210C32D1F}"/>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7" name="Google Shape;478;p17">
                <a:extLst>
                  <a:ext uri="{FF2B5EF4-FFF2-40B4-BE49-F238E27FC236}">
                    <a16:creationId xmlns:a16="http://schemas.microsoft.com/office/drawing/2014/main" id="{99F4BB8E-4E2F-A444-9199-C1C774F871AB}"/>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8" name="Google Shape;479;p17">
                <a:extLst>
                  <a:ext uri="{FF2B5EF4-FFF2-40B4-BE49-F238E27FC236}">
                    <a16:creationId xmlns:a16="http://schemas.microsoft.com/office/drawing/2014/main" id="{DD9E72B1-074B-D443-A7DD-45B4AAF3C8B0}"/>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29" name="Google Shape;480;p17">
                <a:extLst>
                  <a:ext uri="{FF2B5EF4-FFF2-40B4-BE49-F238E27FC236}">
                    <a16:creationId xmlns:a16="http://schemas.microsoft.com/office/drawing/2014/main" id="{3E33DC55-96D2-2440-9D99-5536132E3239}"/>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0" name="Google Shape;481;p17">
                <a:extLst>
                  <a:ext uri="{FF2B5EF4-FFF2-40B4-BE49-F238E27FC236}">
                    <a16:creationId xmlns:a16="http://schemas.microsoft.com/office/drawing/2014/main" id="{B8E0C123-C260-2942-BBB7-14ECFD57B0E6}"/>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1" name="Google Shape;482;p17">
                <a:extLst>
                  <a:ext uri="{FF2B5EF4-FFF2-40B4-BE49-F238E27FC236}">
                    <a16:creationId xmlns:a16="http://schemas.microsoft.com/office/drawing/2014/main" id="{50A08C66-965E-8347-8E46-069BA7D7D3F6}"/>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2" name="Google Shape;483;p17">
                <a:extLst>
                  <a:ext uri="{FF2B5EF4-FFF2-40B4-BE49-F238E27FC236}">
                    <a16:creationId xmlns:a16="http://schemas.microsoft.com/office/drawing/2014/main" id="{A9FAB917-EC20-254D-B773-60AD49FF1E1E}"/>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3" name="Google Shape;484;p17">
                <a:extLst>
                  <a:ext uri="{FF2B5EF4-FFF2-40B4-BE49-F238E27FC236}">
                    <a16:creationId xmlns:a16="http://schemas.microsoft.com/office/drawing/2014/main" id="{479F071D-32E5-6841-B04E-E213FBF2D5DF}"/>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4" name="Google Shape;485;p17">
                <a:extLst>
                  <a:ext uri="{FF2B5EF4-FFF2-40B4-BE49-F238E27FC236}">
                    <a16:creationId xmlns:a16="http://schemas.microsoft.com/office/drawing/2014/main" id="{9A97C247-5247-154C-A703-856BA46AFBA5}"/>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5" name="Google Shape;486;p17">
                <a:extLst>
                  <a:ext uri="{FF2B5EF4-FFF2-40B4-BE49-F238E27FC236}">
                    <a16:creationId xmlns:a16="http://schemas.microsoft.com/office/drawing/2014/main" id="{AE406646-D054-894A-8F08-32BDD9F0786B}"/>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36" name="Google Shape;487;p17">
                <a:extLst>
                  <a:ext uri="{FF2B5EF4-FFF2-40B4-BE49-F238E27FC236}">
                    <a16:creationId xmlns:a16="http://schemas.microsoft.com/office/drawing/2014/main" id="{E6F69541-2084-8048-BFC2-8E01DF7E4170}"/>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3" name="Google Shape;461;p17">
              <a:extLst>
                <a:ext uri="{FF2B5EF4-FFF2-40B4-BE49-F238E27FC236}">
                  <a16:creationId xmlns:a16="http://schemas.microsoft.com/office/drawing/2014/main" id="{737A6B9E-DA4A-3E49-8440-D6001DFF0469}"/>
                </a:ext>
              </a:extLst>
            </p:cNvPr>
            <p:cNvGrpSpPr/>
            <p:nvPr/>
          </p:nvGrpSpPr>
          <p:grpSpPr>
            <a:xfrm rot="5400000">
              <a:off x="6220588" y="-10966"/>
              <a:ext cx="101186" cy="1615454"/>
              <a:chOff x="1557600" y="898625"/>
              <a:chExt cx="119850" cy="1845600"/>
            </a:xfrm>
          </p:grpSpPr>
          <p:sp>
            <p:nvSpPr>
              <p:cNvPr id="285" name="Google Shape;462;p17">
                <a:extLst>
                  <a:ext uri="{FF2B5EF4-FFF2-40B4-BE49-F238E27FC236}">
                    <a16:creationId xmlns:a16="http://schemas.microsoft.com/office/drawing/2014/main" id="{D604FBB0-7669-344E-A662-1C85454B4D28}"/>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286" name="Google Shape;463;p17">
                <a:extLst>
                  <a:ext uri="{FF2B5EF4-FFF2-40B4-BE49-F238E27FC236}">
                    <a16:creationId xmlns:a16="http://schemas.microsoft.com/office/drawing/2014/main" id="{5F8767F8-EC78-7C4A-B96B-CDD5623BF89E}"/>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7" name="Google Shape;464;p17">
                <a:extLst>
                  <a:ext uri="{FF2B5EF4-FFF2-40B4-BE49-F238E27FC236}">
                    <a16:creationId xmlns:a16="http://schemas.microsoft.com/office/drawing/2014/main" id="{BE3E5CA2-AA12-C244-B00A-115EDCB21C0B}"/>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8" name="Google Shape;465;p17">
                <a:extLst>
                  <a:ext uri="{FF2B5EF4-FFF2-40B4-BE49-F238E27FC236}">
                    <a16:creationId xmlns:a16="http://schemas.microsoft.com/office/drawing/2014/main" id="{7EA2AA91-D4B5-A24D-ACB6-D236B6F935BC}"/>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9" name="Google Shape;466;p17">
                <a:extLst>
                  <a:ext uri="{FF2B5EF4-FFF2-40B4-BE49-F238E27FC236}">
                    <a16:creationId xmlns:a16="http://schemas.microsoft.com/office/drawing/2014/main" id="{76A13C64-87C4-0C42-A343-75501F91C1E3}"/>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0" name="Google Shape;467;p17">
                <a:extLst>
                  <a:ext uri="{FF2B5EF4-FFF2-40B4-BE49-F238E27FC236}">
                    <a16:creationId xmlns:a16="http://schemas.microsoft.com/office/drawing/2014/main" id="{20E26325-D770-914F-97C7-A225EC85BB60}"/>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1" name="Google Shape;468;p17">
                <a:extLst>
                  <a:ext uri="{FF2B5EF4-FFF2-40B4-BE49-F238E27FC236}">
                    <a16:creationId xmlns:a16="http://schemas.microsoft.com/office/drawing/2014/main" id="{3796B4C9-DB12-794C-A398-821B3101C1DC}"/>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2" name="Google Shape;469;p17">
                <a:extLst>
                  <a:ext uri="{FF2B5EF4-FFF2-40B4-BE49-F238E27FC236}">
                    <a16:creationId xmlns:a16="http://schemas.microsoft.com/office/drawing/2014/main" id="{D4AAAF15-15B8-9145-8EF5-A49E51B9592C}"/>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3" name="Google Shape;470;p17">
                <a:extLst>
                  <a:ext uri="{FF2B5EF4-FFF2-40B4-BE49-F238E27FC236}">
                    <a16:creationId xmlns:a16="http://schemas.microsoft.com/office/drawing/2014/main" id="{11CEDA62-9F42-3944-A66C-446B2CCC2BC9}"/>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4" name="Google Shape;471;p17">
                <a:extLst>
                  <a:ext uri="{FF2B5EF4-FFF2-40B4-BE49-F238E27FC236}">
                    <a16:creationId xmlns:a16="http://schemas.microsoft.com/office/drawing/2014/main" id="{8C7C878E-E5F7-4843-9239-6D5D71B03D79}"/>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5" name="Google Shape;472;p17">
                <a:extLst>
                  <a:ext uri="{FF2B5EF4-FFF2-40B4-BE49-F238E27FC236}">
                    <a16:creationId xmlns:a16="http://schemas.microsoft.com/office/drawing/2014/main" id="{AB0854A6-CC3E-2748-A341-25ABFA8CEE8B}"/>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6" name="Google Shape;473;p17">
                <a:extLst>
                  <a:ext uri="{FF2B5EF4-FFF2-40B4-BE49-F238E27FC236}">
                    <a16:creationId xmlns:a16="http://schemas.microsoft.com/office/drawing/2014/main" id="{BFDFA030-156C-C74D-BEE4-1A7B5DC175FD}"/>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7" name="Google Shape;474;p17">
                <a:extLst>
                  <a:ext uri="{FF2B5EF4-FFF2-40B4-BE49-F238E27FC236}">
                    <a16:creationId xmlns:a16="http://schemas.microsoft.com/office/drawing/2014/main" id="{9986389E-5F12-2048-9E09-AFA88095CD0A}"/>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8" name="Google Shape;475;p17">
                <a:extLst>
                  <a:ext uri="{FF2B5EF4-FFF2-40B4-BE49-F238E27FC236}">
                    <a16:creationId xmlns:a16="http://schemas.microsoft.com/office/drawing/2014/main" id="{68CA0E2A-2B9C-6441-966D-971A03BE619D}"/>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99" name="Google Shape;476;p17">
                <a:extLst>
                  <a:ext uri="{FF2B5EF4-FFF2-40B4-BE49-F238E27FC236}">
                    <a16:creationId xmlns:a16="http://schemas.microsoft.com/office/drawing/2014/main" id="{815DE8BA-63A7-4B4D-9426-28D8B9B47B4B}"/>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0" name="Google Shape;477;p17">
                <a:extLst>
                  <a:ext uri="{FF2B5EF4-FFF2-40B4-BE49-F238E27FC236}">
                    <a16:creationId xmlns:a16="http://schemas.microsoft.com/office/drawing/2014/main" id="{DF0820E3-2720-5244-ADE2-6C57BBD87B21}"/>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1" name="Google Shape;478;p17">
                <a:extLst>
                  <a:ext uri="{FF2B5EF4-FFF2-40B4-BE49-F238E27FC236}">
                    <a16:creationId xmlns:a16="http://schemas.microsoft.com/office/drawing/2014/main" id="{0FE0FA6C-15AA-C846-AB01-FE2A69098AE7}"/>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2" name="Google Shape;479;p17">
                <a:extLst>
                  <a:ext uri="{FF2B5EF4-FFF2-40B4-BE49-F238E27FC236}">
                    <a16:creationId xmlns:a16="http://schemas.microsoft.com/office/drawing/2014/main" id="{6421B686-BA87-214E-9EFB-680A25F95CBD}"/>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3" name="Google Shape;480;p17">
                <a:extLst>
                  <a:ext uri="{FF2B5EF4-FFF2-40B4-BE49-F238E27FC236}">
                    <a16:creationId xmlns:a16="http://schemas.microsoft.com/office/drawing/2014/main" id="{55DA7040-3662-E94C-8BD3-7205CE73A877}"/>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4" name="Google Shape;481;p17">
                <a:extLst>
                  <a:ext uri="{FF2B5EF4-FFF2-40B4-BE49-F238E27FC236}">
                    <a16:creationId xmlns:a16="http://schemas.microsoft.com/office/drawing/2014/main" id="{A0D92620-618C-CC42-89AA-4E2A4278EC78}"/>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5" name="Google Shape;482;p17">
                <a:extLst>
                  <a:ext uri="{FF2B5EF4-FFF2-40B4-BE49-F238E27FC236}">
                    <a16:creationId xmlns:a16="http://schemas.microsoft.com/office/drawing/2014/main" id="{463A76E8-BE87-554D-B977-895C44846095}"/>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6" name="Google Shape;483;p17">
                <a:extLst>
                  <a:ext uri="{FF2B5EF4-FFF2-40B4-BE49-F238E27FC236}">
                    <a16:creationId xmlns:a16="http://schemas.microsoft.com/office/drawing/2014/main" id="{DB67D017-3775-A949-8A1E-4B82ABD18DA1}"/>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7" name="Google Shape;484;p17">
                <a:extLst>
                  <a:ext uri="{FF2B5EF4-FFF2-40B4-BE49-F238E27FC236}">
                    <a16:creationId xmlns:a16="http://schemas.microsoft.com/office/drawing/2014/main" id="{7282D5B1-4CE6-6744-8170-C7915CD2DB1B}"/>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8" name="Google Shape;485;p17">
                <a:extLst>
                  <a:ext uri="{FF2B5EF4-FFF2-40B4-BE49-F238E27FC236}">
                    <a16:creationId xmlns:a16="http://schemas.microsoft.com/office/drawing/2014/main" id="{6F4B4526-7AD7-F74D-AFC6-3276F5C80239}"/>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09" name="Google Shape;486;p17">
                <a:extLst>
                  <a:ext uri="{FF2B5EF4-FFF2-40B4-BE49-F238E27FC236}">
                    <a16:creationId xmlns:a16="http://schemas.microsoft.com/office/drawing/2014/main" id="{CE3368F9-F69C-E740-8B43-642D336287D5}"/>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310" name="Google Shape;487;p17">
                <a:extLst>
                  <a:ext uri="{FF2B5EF4-FFF2-40B4-BE49-F238E27FC236}">
                    <a16:creationId xmlns:a16="http://schemas.microsoft.com/office/drawing/2014/main" id="{68091A17-2AE0-DD4D-9EFD-73A737449995}"/>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4" name="Google Shape;461;p17">
              <a:extLst>
                <a:ext uri="{FF2B5EF4-FFF2-40B4-BE49-F238E27FC236}">
                  <a16:creationId xmlns:a16="http://schemas.microsoft.com/office/drawing/2014/main" id="{A3B6D2B1-2698-2844-A36D-B948255CBD66}"/>
                </a:ext>
              </a:extLst>
            </p:cNvPr>
            <p:cNvGrpSpPr/>
            <p:nvPr/>
          </p:nvGrpSpPr>
          <p:grpSpPr>
            <a:xfrm rot="5400000">
              <a:off x="7833960" y="-12910"/>
              <a:ext cx="104821" cy="1615454"/>
              <a:chOff x="1557600" y="898625"/>
              <a:chExt cx="119850" cy="1845600"/>
            </a:xfrm>
          </p:grpSpPr>
          <p:sp>
            <p:nvSpPr>
              <p:cNvPr id="259" name="Google Shape;462;p17">
                <a:extLst>
                  <a:ext uri="{FF2B5EF4-FFF2-40B4-BE49-F238E27FC236}">
                    <a16:creationId xmlns:a16="http://schemas.microsoft.com/office/drawing/2014/main" id="{02449432-962F-C343-89D0-8CB3F976258F}"/>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260" name="Google Shape;463;p17">
                <a:extLst>
                  <a:ext uri="{FF2B5EF4-FFF2-40B4-BE49-F238E27FC236}">
                    <a16:creationId xmlns:a16="http://schemas.microsoft.com/office/drawing/2014/main" id="{15D241EA-3999-C447-AFE4-51FB79918725}"/>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1" name="Google Shape;464;p17">
                <a:extLst>
                  <a:ext uri="{FF2B5EF4-FFF2-40B4-BE49-F238E27FC236}">
                    <a16:creationId xmlns:a16="http://schemas.microsoft.com/office/drawing/2014/main" id="{D004DF84-8BD3-C146-9B10-9219E15223FB}"/>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2" name="Google Shape;465;p17">
                <a:extLst>
                  <a:ext uri="{FF2B5EF4-FFF2-40B4-BE49-F238E27FC236}">
                    <a16:creationId xmlns:a16="http://schemas.microsoft.com/office/drawing/2014/main" id="{3F2A0003-F970-A344-98AA-4F048A53A953}"/>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3" name="Google Shape;466;p17">
                <a:extLst>
                  <a:ext uri="{FF2B5EF4-FFF2-40B4-BE49-F238E27FC236}">
                    <a16:creationId xmlns:a16="http://schemas.microsoft.com/office/drawing/2014/main" id="{9A4742BC-0188-8B4D-A0B9-55E6F90F53FA}"/>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4" name="Google Shape;467;p17">
                <a:extLst>
                  <a:ext uri="{FF2B5EF4-FFF2-40B4-BE49-F238E27FC236}">
                    <a16:creationId xmlns:a16="http://schemas.microsoft.com/office/drawing/2014/main" id="{1E0E7C7F-1C5A-BA47-AC1A-E61D3C3657CF}"/>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5" name="Google Shape;468;p17">
                <a:extLst>
                  <a:ext uri="{FF2B5EF4-FFF2-40B4-BE49-F238E27FC236}">
                    <a16:creationId xmlns:a16="http://schemas.microsoft.com/office/drawing/2014/main" id="{C3F0D871-B4D3-4248-8D25-FCEB7820F178}"/>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6" name="Google Shape;469;p17">
                <a:extLst>
                  <a:ext uri="{FF2B5EF4-FFF2-40B4-BE49-F238E27FC236}">
                    <a16:creationId xmlns:a16="http://schemas.microsoft.com/office/drawing/2014/main" id="{71146AB5-12AF-6649-9FBE-BAE7025F8575}"/>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7" name="Google Shape;470;p17">
                <a:extLst>
                  <a:ext uri="{FF2B5EF4-FFF2-40B4-BE49-F238E27FC236}">
                    <a16:creationId xmlns:a16="http://schemas.microsoft.com/office/drawing/2014/main" id="{A11F048B-16B1-CB4F-B2B0-A390B4F4ED9D}"/>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8" name="Google Shape;471;p17">
                <a:extLst>
                  <a:ext uri="{FF2B5EF4-FFF2-40B4-BE49-F238E27FC236}">
                    <a16:creationId xmlns:a16="http://schemas.microsoft.com/office/drawing/2014/main" id="{504F771F-A3F7-8D4D-B787-980F4D0847EA}"/>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69" name="Google Shape;472;p17">
                <a:extLst>
                  <a:ext uri="{FF2B5EF4-FFF2-40B4-BE49-F238E27FC236}">
                    <a16:creationId xmlns:a16="http://schemas.microsoft.com/office/drawing/2014/main" id="{41A304E6-ACC4-8546-A2A3-37BFF5C4928A}"/>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0" name="Google Shape;473;p17">
                <a:extLst>
                  <a:ext uri="{FF2B5EF4-FFF2-40B4-BE49-F238E27FC236}">
                    <a16:creationId xmlns:a16="http://schemas.microsoft.com/office/drawing/2014/main" id="{443E4964-C245-A644-92FE-FA6D4FCBA19C}"/>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1" name="Google Shape;474;p17">
                <a:extLst>
                  <a:ext uri="{FF2B5EF4-FFF2-40B4-BE49-F238E27FC236}">
                    <a16:creationId xmlns:a16="http://schemas.microsoft.com/office/drawing/2014/main" id="{0FC675EB-3D9B-1645-894B-18880E612D2D}"/>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2" name="Google Shape;475;p17">
                <a:extLst>
                  <a:ext uri="{FF2B5EF4-FFF2-40B4-BE49-F238E27FC236}">
                    <a16:creationId xmlns:a16="http://schemas.microsoft.com/office/drawing/2014/main" id="{E1AF6D7C-C3A5-4B41-80C7-7CB9B164403D}"/>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3" name="Google Shape;476;p17">
                <a:extLst>
                  <a:ext uri="{FF2B5EF4-FFF2-40B4-BE49-F238E27FC236}">
                    <a16:creationId xmlns:a16="http://schemas.microsoft.com/office/drawing/2014/main" id="{E6743FCD-2D26-3A43-9740-55A5C90C20C3}"/>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4" name="Google Shape;477;p17">
                <a:extLst>
                  <a:ext uri="{FF2B5EF4-FFF2-40B4-BE49-F238E27FC236}">
                    <a16:creationId xmlns:a16="http://schemas.microsoft.com/office/drawing/2014/main" id="{1D56EBE8-086E-9845-BBCE-81DCE2D8D3FE}"/>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5" name="Google Shape;478;p17">
                <a:extLst>
                  <a:ext uri="{FF2B5EF4-FFF2-40B4-BE49-F238E27FC236}">
                    <a16:creationId xmlns:a16="http://schemas.microsoft.com/office/drawing/2014/main" id="{71634A01-7502-9746-BCA4-0F050B28F081}"/>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6" name="Google Shape;479;p17">
                <a:extLst>
                  <a:ext uri="{FF2B5EF4-FFF2-40B4-BE49-F238E27FC236}">
                    <a16:creationId xmlns:a16="http://schemas.microsoft.com/office/drawing/2014/main" id="{21B23DA7-7596-7848-9BE8-C292031B9E85}"/>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7" name="Google Shape;480;p17">
                <a:extLst>
                  <a:ext uri="{FF2B5EF4-FFF2-40B4-BE49-F238E27FC236}">
                    <a16:creationId xmlns:a16="http://schemas.microsoft.com/office/drawing/2014/main" id="{1E322CD7-0DC4-C44B-91E6-7322EE103E00}"/>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8" name="Google Shape;481;p17">
                <a:extLst>
                  <a:ext uri="{FF2B5EF4-FFF2-40B4-BE49-F238E27FC236}">
                    <a16:creationId xmlns:a16="http://schemas.microsoft.com/office/drawing/2014/main" id="{E238CFEB-A817-9549-A1D1-2B987A6FC655}"/>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79" name="Google Shape;482;p17">
                <a:extLst>
                  <a:ext uri="{FF2B5EF4-FFF2-40B4-BE49-F238E27FC236}">
                    <a16:creationId xmlns:a16="http://schemas.microsoft.com/office/drawing/2014/main" id="{A2A3A679-F07E-DF43-BC19-EB9926FB11E1}"/>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0" name="Google Shape;483;p17">
                <a:extLst>
                  <a:ext uri="{FF2B5EF4-FFF2-40B4-BE49-F238E27FC236}">
                    <a16:creationId xmlns:a16="http://schemas.microsoft.com/office/drawing/2014/main" id="{76285E26-54BB-1441-AE29-84903E5EE2D3}"/>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1" name="Google Shape;484;p17">
                <a:extLst>
                  <a:ext uri="{FF2B5EF4-FFF2-40B4-BE49-F238E27FC236}">
                    <a16:creationId xmlns:a16="http://schemas.microsoft.com/office/drawing/2014/main" id="{4B2674A8-54C3-9844-A7F6-22E15F589E34}"/>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2" name="Google Shape;485;p17">
                <a:extLst>
                  <a:ext uri="{FF2B5EF4-FFF2-40B4-BE49-F238E27FC236}">
                    <a16:creationId xmlns:a16="http://schemas.microsoft.com/office/drawing/2014/main" id="{1A1EE0AB-5FEC-8242-8A0C-3B4279AC1699}"/>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3" name="Google Shape;486;p17">
                <a:extLst>
                  <a:ext uri="{FF2B5EF4-FFF2-40B4-BE49-F238E27FC236}">
                    <a16:creationId xmlns:a16="http://schemas.microsoft.com/office/drawing/2014/main" id="{CB31905F-49F7-AD46-A435-BF1FB576E745}"/>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84" name="Google Shape;487;p17">
                <a:extLst>
                  <a:ext uri="{FF2B5EF4-FFF2-40B4-BE49-F238E27FC236}">
                    <a16:creationId xmlns:a16="http://schemas.microsoft.com/office/drawing/2014/main" id="{600FBDFB-F5AC-5B4D-8B09-A21EC6860534}"/>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5" name="Google Shape;461;p17">
              <a:extLst>
                <a:ext uri="{FF2B5EF4-FFF2-40B4-BE49-F238E27FC236}">
                  <a16:creationId xmlns:a16="http://schemas.microsoft.com/office/drawing/2014/main" id="{E1AE7301-DD3A-9B4F-8138-61414862CBFE}"/>
                </a:ext>
              </a:extLst>
            </p:cNvPr>
            <p:cNvGrpSpPr/>
            <p:nvPr/>
          </p:nvGrpSpPr>
          <p:grpSpPr>
            <a:xfrm rot="5400000">
              <a:off x="9455512" y="-16558"/>
              <a:ext cx="107932" cy="1615454"/>
              <a:chOff x="1557600" y="898625"/>
              <a:chExt cx="119850" cy="1845600"/>
            </a:xfrm>
          </p:grpSpPr>
          <p:sp>
            <p:nvSpPr>
              <p:cNvPr id="233" name="Google Shape;462;p17">
                <a:extLst>
                  <a:ext uri="{FF2B5EF4-FFF2-40B4-BE49-F238E27FC236}">
                    <a16:creationId xmlns:a16="http://schemas.microsoft.com/office/drawing/2014/main" id="{C326DD28-3221-6D46-84C8-A2FB47BC0284}"/>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234" name="Google Shape;463;p17">
                <a:extLst>
                  <a:ext uri="{FF2B5EF4-FFF2-40B4-BE49-F238E27FC236}">
                    <a16:creationId xmlns:a16="http://schemas.microsoft.com/office/drawing/2014/main" id="{E1450C34-1171-414F-824F-51616D6588CD}"/>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5" name="Google Shape;464;p17">
                <a:extLst>
                  <a:ext uri="{FF2B5EF4-FFF2-40B4-BE49-F238E27FC236}">
                    <a16:creationId xmlns:a16="http://schemas.microsoft.com/office/drawing/2014/main" id="{88356B7E-42F8-834A-A810-B707D44C0C01}"/>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6" name="Google Shape;465;p17">
                <a:extLst>
                  <a:ext uri="{FF2B5EF4-FFF2-40B4-BE49-F238E27FC236}">
                    <a16:creationId xmlns:a16="http://schemas.microsoft.com/office/drawing/2014/main" id="{647AF625-345E-CC46-B94F-18512D76A967}"/>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7" name="Google Shape;466;p17">
                <a:extLst>
                  <a:ext uri="{FF2B5EF4-FFF2-40B4-BE49-F238E27FC236}">
                    <a16:creationId xmlns:a16="http://schemas.microsoft.com/office/drawing/2014/main" id="{8959601D-0ACF-3641-BEF9-7343F9FB54EC}"/>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8" name="Google Shape;467;p17">
                <a:extLst>
                  <a:ext uri="{FF2B5EF4-FFF2-40B4-BE49-F238E27FC236}">
                    <a16:creationId xmlns:a16="http://schemas.microsoft.com/office/drawing/2014/main" id="{EDA3D32E-B7B9-524F-92F3-805B1AC650C9}"/>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9" name="Google Shape;468;p17">
                <a:extLst>
                  <a:ext uri="{FF2B5EF4-FFF2-40B4-BE49-F238E27FC236}">
                    <a16:creationId xmlns:a16="http://schemas.microsoft.com/office/drawing/2014/main" id="{C4FF9604-EB71-5947-A163-2716A0A79822}"/>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0" name="Google Shape;469;p17">
                <a:extLst>
                  <a:ext uri="{FF2B5EF4-FFF2-40B4-BE49-F238E27FC236}">
                    <a16:creationId xmlns:a16="http://schemas.microsoft.com/office/drawing/2014/main" id="{1E57D335-671A-9444-B8CA-FCFBD2C5F1DD}"/>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1" name="Google Shape;470;p17">
                <a:extLst>
                  <a:ext uri="{FF2B5EF4-FFF2-40B4-BE49-F238E27FC236}">
                    <a16:creationId xmlns:a16="http://schemas.microsoft.com/office/drawing/2014/main" id="{15428237-3FCE-F945-B507-E17B81811CF3}"/>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2" name="Google Shape;471;p17">
                <a:extLst>
                  <a:ext uri="{FF2B5EF4-FFF2-40B4-BE49-F238E27FC236}">
                    <a16:creationId xmlns:a16="http://schemas.microsoft.com/office/drawing/2014/main" id="{4007350E-AE84-224B-A26A-C37D4E4805F9}"/>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3" name="Google Shape;472;p17">
                <a:extLst>
                  <a:ext uri="{FF2B5EF4-FFF2-40B4-BE49-F238E27FC236}">
                    <a16:creationId xmlns:a16="http://schemas.microsoft.com/office/drawing/2014/main" id="{7B5E9B86-9172-A746-B7B6-A9E25429EB1F}"/>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4" name="Google Shape;473;p17">
                <a:extLst>
                  <a:ext uri="{FF2B5EF4-FFF2-40B4-BE49-F238E27FC236}">
                    <a16:creationId xmlns:a16="http://schemas.microsoft.com/office/drawing/2014/main" id="{D18D862D-59EF-FA49-8F90-62A7CDAEB799}"/>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5" name="Google Shape;474;p17">
                <a:extLst>
                  <a:ext uri="{FF2B5EF4-FFF2-40B4-BE49-F238E27FC236}">
                    <a16:creationId xmlns:a16="http://schemas.microsoft.com/office/drawing/2014/main" id="{9DFA14BB-614B-5E44-AD21-A63B459AECFA}"/>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6" name="Google Shape;475;p17">
                <a:extLst>
                  <a:ext uri="{FF2B5EF4-FFF2-40B4-BE49-F238E27FC236}">
                    <a16:creationId xmlns:a16="http://schemas.microsoft.com/office/drawing/2014/main" id="{A5BE9473-E4AD-234F-BB63-7BEE95A72C56}"/>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7" name="Google Shape;476;p17">
                <a:extLst>
                  <a:ext uri="{FF2B5EF4-FFF2-40B4-BE49-F238E27FC236}">
                    <a16:creationId xmlns:a16="http://schemas.microsoft.com/office/drawing/2014/main" id="{DD7DDB4E-3F5A-2443-80D4-3C3FC99A7DF0}"/>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8" name="Google Shape;477;p17">
                <a:extLst>
                  <a:ext uri="{FF2B5EF4-FFF2-40B4-BE49-F238E27FC236}">
                    <a16:creationId xmlns:a16="http://schemas.microsoft.com/office/drawing/2014/main" id="{C1EFF98E-8663-084B-B562-A6142DF0CC46}"/>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49" name="Google Shape;478;p17">
                <a:extLst>
                  <a:ext uri="{FF2B5EF4-FFF2-40B4-BE49-F238E27FC236}">
                    <a16:creationId xmlns:a16="http://schemas.microsoft.com/office/drawing/2014/main" id="{EBAB545F-D141-1F43-8B7F-BCFDB56C46A5}"/>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0" name="Google Shape;479;p17">
                <a:extLst>
                  <a:ext uri="{FF2B5EF4-FFF2-40B4-BE49-F238E27FC236}">
                    <a16:creationId xmlns:a16="http://schemas.microsoft.com/office/drawing/2014/main" id="{DE350789-67EB-C24B-B63A-7382DD70BE30}"/>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1" name="Google Shape;480;p17">
                <a:extLst>
                  <a:ext uri="{FF2B5EF4-FFF2-40B4-BE49-F238E27FC236}">
                    <a16:creationId xmlns:a16="http://schemas.microsoft.com/office/drawing/2014/main" id="{53FA7885-3A8B-2742-B45C-F5B943C1E2B6}"/>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2" name="Google Shape;481;p17">
                <a:extLst>
                  <a:ext uri="{FF2B5EF4-FFF2-40B4-BE49-F238E27FC236}">
                    <a16:creationId xmlns:a16="http://schemas.microsoft.com/office/drawing/2014/main" id="{BFEA7284-7308-3042-A76D-31EBBD9D89E3}"/>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3" name="Google Shape;482;p17">
                <a:extLst>
                  <a:ext uri="{FF2B5EF4-FFF2-40B4-BE49-F238E27FC236}">
                    <a16:creationId xmlns:a16="http://schemas.microsoft.com/office/drawing/2014/main" id="{3A2FE1DB-034E-0141-891C-3A3710DE4312}"/>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4" name="Google Shape;483;p17">
                <a:extLst>
                  <a:ext uri="{FF2B5EF4-FFF2-40B4-BE49-F238E27FC236}">
                    <a16:creationId xmlns:a16="http://schemas.microsoft.com/office/drawing/2014/main" id="{C08C1371-1A57-C443-84CB-5062CBD62594}"/>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5" name="Google Shape;484;p17">
                <a:extLst>
                  <a:ext uri="{FF2B5EF4-FFF2-40B4-BE49-F238E27FC236}">
                    <a16:creationId xmlns:a16="http://schemas.microsoft.com/office/drawing/2014/main" id="{7F1D707E-BA4E-6C49-994B-9DB5D3CCAE80}"/>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6" name="Google Shape;485;p17">
                <a:extLst>
                  <a:ext uri="{FF2B5EF4-FFF2-40B4-BE49-F238E27FC236}">
                    <a16:creationId xmlns:a16="http://schemas.microsoft.com/office/drawing/2014/main" id="{1C6AEF3E-4F99-EF46-BE1E-D1A2A4B255C2}"/>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7" name="Google Shape;486;p17">
                <a:extLst>
                  <a:ext uri="{FF2B5EF4-FFF2-40B4-BE49-F238E27FC236}">
                    <a16:creationId xmlns:a16="http://schemas.microsoft.com/office/drawing/2014/main" id="{CEA816C0-F851-F749-8224-7AF15A98844D}"/>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58" name="Google Shape;487;p17">
                <a:extLst>
                  <a:ext uri="{FF2B5EF4-FFF2-40B4-BE49-F238E27FC236}">
                    <a16:creationId xmlns:a16="http://schemas.microsoft.com/office/drawing/2014/main" id="{FB69C28B-537D-664C-A8CC-6C82C6759AF6}"/>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nvGrpSpPr>
            <p:cNvPr id="206" name="Google Shape;461;p17">
              <a:extLst>
                <a:ext uri="{FF2B5EF4-FFF2-40B4-BE49-F238E27FC236}">
                  <a16:creationId xmlns:a16="http://schemas.microsoft.com/office/drawing/2014/main" id="{3639D7B8-E0D7-1746-8E9C-7948DA0797A4}"/>
                </a:ext>
              </a:extLst>
            </p:cNvPr>
            <p:cNvGrpSpPr/>
            <p:nvPr/>
          </p:nvGrpSpPr>
          <p:grpSpPr>
            <a:xfrm rot="5400000">
              <a:off x="10432045" y="-14597"/>
              <a:ext cx="107932" cy="1615454"/>
              <a:chOff x="1557600" y="898625"/>
              <a:chExt cx="119850" cy="1845600"/>
            </a:xfrm>
          </p:grpSpPr>
          <p:sp>
            <p:nvSpPr>
              <p:cNvPr id="207" name="Google Shape;462;p17">
                <a:extLst>
                  <a:ext uri="{FF2B5EF4-FFF2-40B4-BE49-F238E27FC236}">
                    <a16:creationId xmlns:a16="http://schemas.microsoft.com/office/drawing/2014/main" id="{C0D28441-68E2-8E47-B2B8-B564927D5E29}"/>
                  </a:ext>
                </a:extLst>
              </p:cNvPr>
              <p:cNvSpPr/>
              <p:nvPr/>
            </p:nvSpPr>
            <p:spPr>
              <a:xfrm>
                <a:off x="1557600" y="898625"/>
                <a:ext cx="119700" cy="184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sz="3200"/>
              </a:p>
            </p:txBody>
          </p:sp>
          <p:cxnSp>
            <p:nvCxnSpPr>
              <p:cNvPr id="208" name="Google Shape;463;p17">
                <a:extLst>
                  <a:ext uri="{FF2B5EF4-FFF2-40B4-BE49-F238E27FC236}">
                    <a16:creationId xmlns:a16="http://schemas.microsoft.com/office/drawing/2014/main" id="{64288BC3-B432-0745-82CD-89C2B95A8132}"/>
                  </a:ext>
                </a:extLst>
              </p:cNvPr>
              <p:cNvCxnSpPr/>
              <p:nvPr/>
            </p:nvCxnSpPr>
            <p:spPr>
              <a:xfrm>
                <a:off x="1566150" y="1215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09" name="Google Shape;464;p17">
                <a:extLst>
                  <a:ext uri="{FF2B5EF4-FFF2-40B4-BE49-F238E27FC236}">
                    <a16:creationId xmlns:a16="http://schemas.microsoft.com/office/drawing/2014/main" id="{FCB0237B-7E4B-3647-91D5-A0536201B0B3}"/>
                  </a:ext>
                </a:extLst>
              </p:cNvPr>
              <p:cNvCxnSpPr/>
              <p:nvPr/>
            </p:nvCxnSpPr>
            <p:spPr>
              <a:xfrm>
                <a:off x="1566150" y="1291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0" name="Google Shape;465;p17">
                <a:extLst>
                  <a:ext uri="{FF2B5EF4-FFF2-40B4-BE49-F238E27FC236}">
                    <a16:creationId xmlns:a16="http://schemas.microsoft.com/office/drawing/2014/main" id="{46DBC162-5D62-FC47-BC70-C620AA842131}"/>
                  </a:ext>
                </a:extLst>
              </p:cNvPr>
              <p:cNvCxnSpPr/>
              <p:nvPr/>
            </p:nvCxnSpPr>
            <p:spPr>
              <a:xfrm>
                <a:off x="1566150" y="1139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1" name="Google Shape;466;p17">
                <a:extLst>
                  <a:ext uri="{FF2B5EF4-FFF2-40B4-BE49-F238E27FC236}">
                    <a16:creationId xmlns:a16="http://schemas.microsoft.com/office/drawing/2014/main" id="{54881122-CF86-0240-87CA-E669A03E203C}"/>
                  </a:ext>
                </a:extLst>
              </p:cNvPr>
              <p:cNvCxnSpPr/>
              <p:nvPr/>
            </p:nvCxnSpPr>
            <p:spPr>
              <a:xfrm>
                <a:off x="1566150" y="1062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2" name="Google Shape;467;p17">
                <a:extLst>
                  <a:ext uri="{FF2B5EF4-FFF2-40B4-BE49-F238E27FC236}">
                    <a16:creationId xmlns:a16="http://schemas.microsoft.com/office/drawing/2014/main" id="{E5B940F6-01EE-C14F-8B82-D3491FF92B47}"/>
                  </a:ext>
                </a:extLst>
              </p:cNvPr>
              <p:cNvCxnSpPr/>
              <p:nvPr/>
            </p:nvCxnSpPr>
            <p:spPr>
              <a:xfrm>
                <a:off x="1566150" y="986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3" name="Google Shape;468;p17">
                <a:extLst>
                  <a:ext uri="{FF2B5EF4-FFF2-40B4-BE49-F238E27FC236}">
                    <a16:creationId xmlns:a16="http://schemas.microsoft.com/office/drawing/2014/main" id="{C0ABD18E-8F0E-5B4F-9C6F-81C893D71193}"/>
                  </a:ext>
                </a:extLst>
              </p:cNvPr>
              <p:cNvCxnSpPr/>
              <p:nvPr/>
            </p:nvCxnSpPr>
            <p:spPr>
              <a:xfrm>
                <a:off x="1566150" y="910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4" name="Google Shape;469;p17">
                <a:extLst>
                  <a:ext uri="{FF2B5EF4-FFF2-40B4-BE49-F238E27FC236}">
                    <a16:creationId xmlns:a16="http://schemas.microsoft.com/office/drawing/2014/main" id="{80E87571-ABE5-1842-8406-62C99D4F6349}"/>
                  </a:ext>
                </a:extLst>
              </p:cNvPr>
              <p:cNvCxnSpPr/>
              <p:nvPr/>
            </p:nvCxnSpPr>
            <p:spPr>
              <a:xfrm>
                <a:off x="1566150" y="1367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5" name="Google Shape;470;p17">
                <a:extLst>
                  <a:ext uri="{FF2B5EF4-FFF2-40B4-BE49-F238E27FC236}">
                    <a16:creationId xmlns:a16="http://schemas.microsoft.com/office/drawing/2014/main" id="{4555F7BD-E70E-064C-8CA0-DE7B68E93FBC}"/>
                  </a:ext>
                </a:extLst>
              </p:cNvPr>
              <p:cNvCxnSpPr/>
              <p:nvPr/>
            </p:nvCxnSpPr>
            <p:spPr>
              <a:xfrm>
                <a:off x="1566150" y="1443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6" name="Google Shape;471;p17">
                <a:extLst>
                  <a:ext uri="{FF2B5EF4-FFF2-40B4-BE49-F238E27FC236}">
                    <a16:creationId xmlns:a16="http://schemas.microsoft.com/office/drawing/2014/main" id="{AEE48AE3-64D0-304E-8549-742F5528BDF5}"/>
                  </a:ext>
                </a:extLst>
              </p:cNvPr>
              <p:cNvCxnSpPr/>
              <p:nvPr/>
            </p:nvCxnSpPr>
            <p:spPr>
              <a:xfrm>
                <a:off x="1566150" y="1520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7" name="Google Shape;472;p17">
                <a:extLst>
                  <a:ext uri="{FF2B5EF4-FFF2-40B4-BE49-F238E27FC236}">
                    <a16:creationId xmlns:a16="http://schemas.microsoft.com/office/drawing/2014/main" id="{B25843B3-20F2-6643-A617-8EAB0F619F4E}"/>
                  </a:ext>
                </a:extLst>
              </p:cNvPr>
              <p:cNvCxnSpPr/>
              <p:nvPr/>
            </p:nvCxnSpPr>
            <p:spPr>
              <a:xfrm>
                <a:off x="1566150" y="1596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8" name="Google Shape;473;p17">
                <a:extLst>
                  <a:ext uri="{FF2B5EF4-FFF2-40B4-BE49-F238E27FC236}">
                    <a16:creationId xmlns:a16="http://schemas.microsoft.com/office/drawing/2014/main" id="{884523A1-9C74-0E44-87E7-4414F0C7093C}"/>
                  </a:ext>
                </a:extLst>
              </p:cNvPr>
              <p:cNvCxnSpPr/>
              <p:nvPr/>
            </p:nvCxnSpPr>
            <p:spPr>
              <a:xfrm>
                <a:off x="1566150" y="1672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19" name="Google Shape;474;p17">
                <a:extLst>
                  <a:ext uri="{FF2B5EF4-FFF2-40B4-BE49-F238E27FC236}">
                    <a16:creationId xmlns:a16="http://schemas.microsoft.com/office/drawing/2014/main" id="{E8462384-2CA0-1747-8D3A-1629B03E3DEE}"/>
                  </a:ext>
                </a:extLst>
              </p:cNvPr>
              <p:cNvCxnSpPr/>
              <p:nvPr/>
            </p:nvCxnSpPr>
            <p:spPr>
              <a:xfrm>
                <a:off x="1566150" y="1748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0" name="Google Shape;475;p17">
                <a:extLst>
                  <a:ext uri="{FF2B5EF4-FFF2-40B4-BE49-F238E27FC236}">
                    <a16:creationId xmlns:a16="http://schemas.microsoft.com/office/drawing/2014/main" id="{554839BA-E8E5-884F-961A-86E0C56CE021}"/>
                  </a:ext>
                </a:extLst>
              </p:cNvPr>
              <p:cNvCxnSpPr/>
              <p:nvPr/>
            </p:nvCxnSpPr>
            <p:spPr>
              <a:xfrm>
                <a:off x="1566150" y="1824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1" name="Google Shape;476;p17">
                <a:extLst>
                  <a:ext uri="{FF2B5EF4-FFF2-40B4-BE49-F238E27FC236}">
                    <a16:creationId xmlns:a16="http://schemas.microsoft.com/office/drawing/2014/main" id="{72C47B4B-65FC-AD4E-8417-69433F85510A}"/>
                  </a:ext>
                </a:extLst>
              </p:cNvPr>
              <p:cNvCxnSpPr/>
              <p:nvPr/>
            </p:nvCxnSpPr>
            <p:spPr>
              <a:xfrm>
                <a:off x="1566150" y="1901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2" name="Google Shape;477;p17">
                <a:extLst>
                  <a:ext uri="{FF2B5EF4-FFF2-40B4-BE49-F238E27FC236}">
                    <a16:creationId xmlns:a16="http://schemas.microsoft.com/office/drawing/2014/main" id="{C4F70FD8-8B08-AB42-B689-7583B3411FD5}"/>
                  </a:ext>
                </a:extLst>
              </p:cNvPr>
              <p:cNvCxnSpPr/>
              <p:nvPr/>
            </p:nvCxnSpPr>
            <p:spPr>
              <a:xfrm>
                <a:off x="1566150" y="1977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3" name="Google Shape;478;p17">
                <a:extLst>
                  <a:ext uri="{FF2B5EF4-FFF2-40B4-BE49-F238E27FC236}">
                    <a16:creationId xmlns:a16="http://schemas.microsoft.com/office/drawing/2014/main" id="{1552CAF6-96FE-064D-A205-A1FD3316E53B}"/>
                  </a:ext>
                </a:extLst>
              </p:cNvPr>
              <p:cNvCxnSpPr/>
              <p:nvPr/>
            </p:nvCxnSpPr>
            <p:spPr>
              <a:xfrm>
                <a:off x="1566150" y="2053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4" name="Google Shape;479;p17">
                <a:extLst>
                  <a:ext uri="{FF2B5EF4-FFF2-40B4-BE49-F238E27FC236}">
                    <a16:creationId xmlns:a16="http://schemas.microsoft.com/office/drawing/2014/main" id="{7D4C59A2-7164-024C-91E4-2939F9A7D629}"/>
                  </a:ext>
                </a:extLst>
              </p:cNvPr>
              <p:cNvCxnSpPr/>
              <p:nvPr/>
            </p:nvCxnSpPr>
            <p:spPr>
              <a:xfrm>
                <a:off x="1566150" y="2129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5" name="Google Shape;480;p17">
                <a:extLst>
                  <a:ext uri="{FF2B5EF4-FFF2-40B4-BE49-F238E27FC236}">
                    <a16:creationId xmlns:a16="http://schemas.microsoft.com/office/drawing/2014/main" id="{F8D39423-5BDC-8045-BED5-C67F4C0820E9}"/>
                  </a:ext>
                </a:extLst>
              </p:cNvPr>
              <p:cNvCxnSpPr/>
              <p:nvPr/>
            </p:nvCxnSpPr>
            <p:spPr>
              <a:xfrm>
                <a:off x="1566150" y="2205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6" name="Google Shape;481;p17">
                <a:extLst>
                  <a:ext uri="{FF2B5EF4-FFF2-40B4-BE49-F238E27FC236}">
                    <a16:creationId xmlns:a16="http://schemas.microsoft.com/office/drawing/2014/main" id="{CB03DEA5-1EED-744A-9298-47B65D3EFE82}"/>
                  </a:ext>
                </a:extLst>
              </p:cNvPr>
              <p:cNvCxnSpPr/>
              <p:nvPr/>
            </p:nvCxnSpPr>
            <p:spPr>
              <a:xfrm>
                <a:off x="1566150" y="2282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7" name="Google Shape;482;p17">
                <a:extLst>
                  <a:ext uri="{FF2B5EF4-FFF2-40B4-BE49-F238E27FC236}">
                    <a16:creationId xmlns:a16="http://schemas.microsoft.com/office/drawing/2014/main" id="{F764D289-9D90-4A41-8331-1D2672EB7344}"/>
                  </a:ext>
                </a:extLst>
              </p:cNvPr>
              <p:cNvCxnSpPr/>
              <p:nvPr/>
            </p:nvCxnSpPr>
            <p:spPr>
              <a:xfrm>
                <a:off x="1566150" y="23582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8" name="Google Shape;483;p17">
                <a:extLst>
                  <a:ext uri="{FF2B5EF4-FFF2-40B4-BE49-F238E27FC236}">
                    <a16:creationId xmlns:a16="http://schemas.microsoft.com/office/drawing/2014/main" id="{B3C8A319-CE53-0B44-84A2-A8A61E1F1B89}"/>
                  </a:ext>
                </a:extLst>
              </p:cNvPr>
              <p:cNvCxnSpPr/>
              <p:nvPr/>
            </p:nvCxnSpPr>
            <p:spPr>
              <a:xfrm>
                <a:off x="1566150" y="24344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29" name="Google Shape;484;p17">
                <a:extLst>
                  <a:ext uri="{FF2B5EF4-FFF2-40B4-BE49-F238E27FC236}">
                    <a16:creationId xmlns:a16="http://schemas.microsoft.com/office/drawing/2014/main" id="{CD7161EE-6221-4F4C-AC48-55EA4E118AAA}"/>
                  </a:ext>
                </a:extLst>
              </p:cNvPr>
              <p:cNvCxnSpPr/>
              <p:nvPr/>
            </p:nvCxnSpPr>
            <p:spPr>
              <a:xfrm>
                <a:off x="1566150" y="25106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0" name="Google Shape;485;p17">
                <a:extLst>
                  <a:ext uri="{FF2B5EF4-FFF2-40B4-BE49-F238E27FC236}">
                    <a16:creationId xmlns:a16="http://schemas.microsoft.com/office/drawing/2014/main" id="{22C7759D-7AD1-F74A-9760-790E38C0C741}"/>
                  </a:ext>
                </a:extLst>
              </p:cNvPr>
              <p:cNvCxnSpPr/>
              <p:nvPr/>
            </p:nvCxnSpPr>
            <p:spPr>
              <a:xfrm>
                <a:off x="1566150" y="25868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1" name="Google Shape;486;p17">
                <a:extLst>
                  <a:ext uri="{FF2B5EF4-FFF2-40B4-BE49-F238E27FC236}">
                    <a16:creationId xmlns:a16="http://schemas.microsoft.com/office/drawing/2014/main" id="{239B32A8-FB8D-F94B-B785-3CCCF774BDB0}"/>
                  </a:ext>
                </a:extLst>
              </p:cNvPr>
              <p:cNvCxnSpPr/>
              <p:nvPr/>
            </p:nvCxnSpPr>
            <p:spPr>
              <a:xfrm>
                <a:off x="1566150" y="2663075"/>
                <a:ext cx="111300" cy="0"/>
              </a:xfrm>
              <a:prstGeom prst="straightConnector1">
                <a:avLst/>
              </a:prstGeom>
              <a:noFill/>
              <a:ln w="38100" cap="flat" cmpd="sng">
                <a:solidFill>
                  <a:srgbClr val="FFFFFF"/>
                </a:solidFill>
                <a:prstDash val="solid"/>
                <a:round/>
                <a:headEnd type="none" w="med" len="med"/>
                <a:tailEnd type="none" w="med" len="med"/>
              </a:ln>
            </p:spPr>
          </p:cxnSp>
          <p:cxnSp>
            <p:nvCxnSpPr>
              <p:cNvPr id="232" name="Google Shape;487;p17">
                <a:extLst>
                  <a:ext uri="{FF2B5EF4-FFF2-40B4-BE49-F238E27FC236}">
                    <a16:creationId xmlns:a16="http://schemas.microsoft.com/office/drawing/2014/main" id="{7F2EFDD6-CB90-BD43-A47C-849D4D2AF932}"/>
                  </a:ext>
                </a:extLst>
              </p:cNvPr>
              <p:cNvCxnSpPr/>
              <p:nvPr/>
            </p:nvCxnSpPr>
            <p:spPr>
              <a:xfrm>
                <a:off x="1566150" y="2739275"/>
                <a:ext cx="111300" cy="0"/>
              </a:xfrm>
              <a:prstGeom prst="straightConnector1">
                <a:avLst/>
              </a:prstGeom>
              <a:noFill/>
              <a:ln w="38100" cap="flat" cmpd="sng">
                <a:solidFill>
                  <a:srgbClr val="FFFFFF"/>
                </a:solidFill>
                <a:prstDash val="solid"/>
                <a:round/>
                <a:headEnd type="none" w="med" len="med"/>
                <a:tailEnd type="none" w="med" len="med"/>
              </a:ln>
            </p:spPr>
          </p:cxnSp>
        </p:grpSp>
      </p:grpSp>
      <p:pic>
        <p:nvPicPr>
          <p:cNvPr id="389" name="Picture 388">
            <a:extLst>
              <a:ext uri="{FF2B5EF4-FFF2-40B4-BE49-F238E27FC236}">
                <a16:creationId xmlns:a16="http://schemas.microsoft.com/office/drawing/2014/main" id="{333F2D47-39C8-7249-BC98-63A55DF6B47E}"/>
              </a:ext>
            </a:extLst>
          </p:cNvPr>
          <p:cNvPicPr>
            <a:picLocks noChangeAspect="1"/>
          </p:cNvPicPr>
          <p:nvPr/>
        </p:nvPicPr>
        <p:blipFill>
          <a:blip r:embed="rId2"/>
          <a:stretch>
            <a:fillRect/>
          </a:stretch>
        </p:blipFill>
        <p:spPr>
          <a:xfrm>
            <a:off x="833822" y="2703389"/>
            <a:ext cx="3234129" cy="1995365"/>
          </a:xfrm>
          <a:prstGeom prst="rect">
            <a:avLst/>
          </a:prstGeom>
        </p:spPr>
      </p:pic>
      <p:pic>
        <p:nvPicPr>
          <p:cNvPr id="390" name="Picture 389">
            <a:extLst>
              <a:ext uri="{FF2B5EF4-FFF2-40B4-BE49-F238E27FC236}">
                <a16:creationId xmlns:a16="http://schemas.microsoft.com/office/drawing/2014/main" id="{D06CF25D-0A3A-BD44-9B8B-37D97AC4F32A}"/>
              </a:ext>
            </a:extLst>
          </p:cNvPr>
          <p:cNvPicPr>
            <a:picLocks noChangeAspect="1"/>
          </p:cNvPicPr>
          <p:nvPr/>
        </p:nvPicPr>
        <p:blipFill>
          <a:blip r:embed="rId3"/>
          <a:stretch>
            <a:fillRect/>
          </a:stretch>
        </p:blipFill>
        <p:spPr>
          <a:xfrm>
            <a:off x="4485162" y="2697757"/>
            <a:ext cx="3210949" cy="1978853"/>
          </a:xfrm>
          <a:prstGeom prst="rect">
            <a:avLst/>
          </a:prstGeom>
        </p:spPr>
      </p:pic>
      <p:pic>
        <p:nvPicPr>
          <p:cNvPr id="391" name="Picture 390">
            <a:extLst>
              <a:ext uri="{FF2B5EF4-FFF2-40B4-BE49-F238E27FC236}">
                <a16:creationId xmlns:a16="http://schemas.microsoft.com/office/drawing/2014/main" id="{A929F1E2-931B-AC4A-9619-56BD713E9792}"/>
              </a:ext>
            </a:extLst>
          </p:cNvPr>
          <p:cNvPicPr>
            <a:picLocks noChangeAspect="1"/>
          </p:cNvPicPr>
          <p:nvPr/>
        </p:nvPicPr>
        <p:blipFill>
          <a:blip r:embed="rId4"/>
          <a:stretch>
            <a:fillRect/>
          </a:stretch>
        </p:blipFill>
        <p:spPr>
          <a:xfrm>
            <a:off x="8024471" y="2716125"/>
            <a:ext cx="3148918" cy="1968955"/>
          </a:xfrm>
          <a:prstGeom prst="rect">
            <a:avLst/>
          </a:prstGeom>
        </p:spPr>
      </p:pic>
      <p:sp>
        <p:nvSpPr>
          <p:cNvPr id="4" name="Slide Number Placeholder 3"/>
          <p:cNvSpPr>
            <a:spLocks noGrp="1"/>
          </p:cNvSpPr>
          <p:nvPr>
            <p:ph type="sldNum" sz="quarter" idx="12"/>
          </p:nvPr>
        </p:nvSpPr>
        <p:spPr/>
        <p:txBody>
          <a:bodyPr/>
          <a:lstStyle/>
          <a:p>
            <a:fld id="{5B57F113-1753-AE48-A746-71A98A2ABED8}" type="slidenum">
              <a:rPr lang="en-US" smtClean="0"/>
              <a:t>19</a:t>
            </a:fld>
            <a:endParaRPr lang="en-US"/>
          </a:p>
        </p:txBody>
      </p:sp>
    </p:spTree>
    <p:extLst>
      <p:ext uri="{BB962C8B-B14F-4D97-AF65-F5344CB8AC3E}">
        <p14:creationId xmlns:p14="http://schemas.microsoft.com/office/powerpoint/2010/main" val="426614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955B-D0C0-1A47-8E75-4CEC4EF7C54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60C8F0B-6D03-DA45-A67E-534B46F2BCFB}"/>
              </a:ext>
            </a:extLst>
          </p:cNvPr>
          <p:cNvSpPr>
            <a:spLocks noGrp="1"/>
          </p:cNvSpPr>
          <p:nvPr>
            <p:ph idx="1"/>
          </p:nvPr>
        </p:nvSpPr>
        <p:spPr/>
        <p:txBody>
          <a:bodyPr/>
          <a:lstStyle/>
          <a:p>
            <a:r>
              <a:rPr lang="en-US" dirty="0"/>
              <a:t>Problem Statement</a:t>
            </a:r>
          </a:p>
          <a:p>
            <a:r>
              <a:rPr lang="en-US" dirty="0"/>
              <a:t>Proposed Approach and the Performance</a:t>
            </a:r>
          </a:p>
          <a:p>
            <a:r>
              <a:rPr lang="en-US" dirty="0"/>
              <a:t>Conclusion and On-going Work</a:t>
            </a:r>
          </a:p>
        </p:txBody>
      </p:sp>
      <p:sp>
        <p:nvSpPr>
          <p:cNvPr id="4" name="Slide Number Placeholder 3"/>
          <p:cNvSpPr>
            <a:spLocks noGrp="1"/>
          </p:cNvSpPr>
          <p:nvPr>
            <p:ph type="sldNum" sz="quarter" idx="12"/>
          </p:nvPr>
        </p:nvSpPr>
        <p:spPr/>
        <p:txBody>
          <a:bodyPr/>
          <a:lstStyle/>
          <a:p>
            <a:fld id="{5B57F113-1753-AE48-A746-71A98A2ABED8}" type="slidenum">
              <a:rPr lang="en-US" smtClean="0"/>
              <a:t>2</a:t>
            </a:fld>
            <a:endParaRPr lang="en-US"/>
          </a:p>
        </p:txBody>
      </p:sp>
    </p:spTree>
    <p:extLst>
      <p:ext uri="{BB962C8B-B14F-4D97-AF65-F5344CB8AC3E}">
        <p14:creationId xmlns:p14="http://schemas.microsoft.com/office/powerpoint/2010/main" val="14333657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A395-18D7-3B48-A4C6-65FC1ECA6469}"/>
              </a:ext>
            </a:extLst>
          </p:cNvPr>
          <p:cNvSpPr>
            <a:spLocks noGrp="1"/>
          </p:cNvSpPr>
          <p:nvPr>
            <p:ph type="title"/>
          </p:nvPr>
        </p:nvSpPr>
        <p:spPr/>
        <p:txBody>
          <a:bodyPr/>
          <a:lstStyle/>
          <a:p>
            <a:r>
              <a:rPr lang="en-US" dirty="0"/>
              <a:t>Research Tasks</a:t>
            </a:r>
            <a:endParaRPr lang="en-US" b="1" dirty="0"/>
          </a:p>
        </p:txBody>
      </p:sp>
      <p:sp>
        <p:nvSpPr>
          <p:cNvPr id="3" name="Content Placeholder 2">
            <a:extLst>
              <a:ext uri="{FF2B5EF4-FFF2-40B4-BE49-F238E27FC236}">
                <a16:creationId xmlns:a16="http://schemas.microsoft.com/office/drawing/2014/main" id="{E961BB46-2183-3148-91BB-526D5B51656C}"/>
              </a:ext>
            </a:extLst>
          </p:cNvPr>
          <p:cNvSpPr>
            <a:spLocks noGrp="1"/>
          </p:cNvSpPr>
          <p:nvPr>
            <p:ph idx="1"/>
          </p:nvPr>
        </p:nvSpPr>
        <p:spPr>
          <a:xfrm>
            <a:off x="8945880" y="1383959"/>
            <a:ext cx="2514600" cy="5305600"/>
          </a:xfrm>
        </p:spPr>
        <p:txBody>
          <a:bodyPr>
            <a:normAutofit/>
          </a:bodyPr>
          <a:lstStyle/>
          <a:p>
            <a:r>
              <a:rPr lang="en-US" dirty="0">
                <a:solidFill>
                  <a:srgbClr val="7030A0"/>
                </a:solidFill>
              </a:rPr>
              <a:t>Efficiently training a classifier using transfer learning</a:t>
            </a:r>
          </a:p>
          <a:p>
            <a:r>
              <a:rPr lang="en-US" dirty="0">
                <a:solidFill>
                  <a:srgbClr val="0070C0"/>
                </a:solidFill>
              </a:rPr>
              <a:t>Recovering false negative detections using temporal coherence</a:t>
            </a:r>
          </a:p>
          <a:p>
            <a:r>
              <a:rPr lang="en-US" dirty="0">
                <a:solidFill>
                  <a:schemeClr val="accent4">
                    <a:lumMod val="75000"/>
                  </a:schemeClr>
                </a:solidFill>
              </a:rPr>
              <a:t>Effectively  improving the classifier using mix semi-supervised learning</a:t>
            </a:r>
          </a:p>
        </p:txBody>
      </p:sp>
      <p:sp>
        <p:nvSpPr>
          <p:cNvPr id="4" name="Line Callout 2 3">
            <a:extLst>
              <a:ext uri="{FF2B5EF4-FFF2-40B4-BE49-F238E27FC236}">
                <a16:creationId xmlns:a16="http://schemas.microsoft.com/office/drawing/2014/main" id="{BF602D5D-90E6-7047-8F85-BCC4330D2899}"/>
              </a:ext>
            </a:extLst>
          </p:cNvPr>
          <p:cNvSpPr/>
          <p:nvPr/>
        </p:nvSpPr>
        <p:spPr>
          <a:xfrm>
            <a:off x="8945880" y="2814918"/>
            <a:ext cx="2514600" cy="1703294"/>
          </a:xfrm>
          <a:prstGeom prst="borderCallout2">
            <a:avLst>
              <a:gd name="adj1" fmla="val 75455"/>
              <a:gd name="adj2" fmla="val -676"/>
              <a:gd name="adj3" fmla="val 95683"/>
              <a:gd name="adj4" fmla="val -18434"/>
              <a:gd name="adj5" fmla="val 97489"/>
              <a:gd name="adj6" fmla="val -80737"/>
            </a:avLst>
          </a:prstGeom>
          <a:noFill/>
          <a:ln w="254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391B09E-A18C-B64F-97F8-EF5496757692}"/>
              </a:ext>
            </a:extLst>
          </p:cNvPr>
          <p:cNvPicPr>
            <a:picLocks noChangeAspect="1"/>
          </p:cNvPicPr>
          <p:nvPr/>
        </p:nvPicPr>
        <p:blipFill>
          <a:blip r:embed="rId2"/>
          <a:stretch>
            <a:fillRect/>
          </a:stretch>
        </p:blipFill>
        <p:spPr>
          <a:xfrm>
            <a:off x="838200" y="1151708"/>
            <a:ext cx="8191500" cy="5613400"/>
          </a:xfrm>
          <a:prstGeom prst="rect">
            <a:avLst/>
          </a:prstGeom>
        </p:spPr>
      </p:pic>
      <p:sp>
        <p:nvSpPr>
          <p:cNvPr id="5" name="Slide Number Placeholder 4"/>
          <p:cNvSpPr>
            <a:spLocks noGrp="1"/>
          </p:cNvSpPr>
          <p:nvPr>
            <p:ph type="sldNum" sz="quarter" idx="12"/>
          </p:nvPr>
        </p:nvSpPr>
        <p:spPr/>
        <p:txBody>
          <a:bodyPr/>
          <a:lstStyle/>
          <a:p>
            <a:fld id="{5B57F113-1753-AE48-A746-71A98A2ABED8}" type="slidenum">
              <a:rPr lang="en-US" smtClean="0"/>
              <a:t>20</a:t>
            </a:fld>
            <a:endParaRPr lang="en-US"/>
          </a:p>
        </p:txBody>
      </p:sp>
    </p:spTree>
    <p:extLst>
      <p:ext uri="{BB962C8B-B14F-4D97-AF65-F5344CB8AC3E}">
        <p14:creationId xmlns:p14="http://schemas.microsoft.com/office/powerpoint/2010/main" val="196468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4ACF-5EC9-8844-923B-192409A6D168}"/>
              </a:ext>
            </a:extLst>
          </p:cNvPr>
          <p:cNvSpPr>
            <a:spLocks noGrp="1"/>
          </p:cNvSpPr>
          <p:nvPr>
            <p:ph type="title"/>
          </p:nvPr>
        </p:nvSpPr>
        <p:spPr/>
        <p:txBody>
          <a:bodyPr/>
          <a:lstStyle/>
          <a:p>
            <a:r>
              <a:rPr lang="en-US" dirty="0"/>
              <a:t>Temporal Coherence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BBAFCE-8648-864A-A2D1-ADC5BA0DFF75}"/>
                  </a:ext>
                </a:extLst>
              </p:cNvPr>
              <p:cNvSpPr>
                <a:spLocks noGrp="1"/>
              </p:cNvSpPr>
              <p:nvPr>
                <p:ph idx="1"/>
              </p:nvPr>
            </p:nvSpPr>
            <p:spPr/>
            <p:txBody>
              <a:bodyPr>
                <a:normAutofit lnSpcReduction="10000"/>
              </a:bodyPr>
              <a:lstStyle/>
              <a:p>
                <a:r>
                  <a:rPr lang="en-US" dirty="0"/>
                  <a:t>An object in a frame is highly likely present in the neighboring frames within a range of displacement with similar confidence.</a:t>
                </a:r>
              </a:p>
              <a:p>
                <a:r>
                  <a:rPr lang="en-US" dirty="0"/>
                  <a:t> Example:</a:t>
                </a:r>
              </a:p>
              <a:p>
                <a:endParaRPr lang="en-US" dirty="0"/>
              </a:p>
              <a:p>
                <a:endParaRPr lang="en-US" dirty="0"/>
              </a:p>
              <a:p>
                <a:endParaRPr lang="en-US" dirty="0"/>
              </a:p>
              <a:p>
                <a:endParaRPr lang="en-US" sz="3600" dirty="0"/>
              </a:p>
              <a:p>
                <a:endParaRPr lang="en-US" dirty="0"/>
              </a:p>
              <a:p>
                <a:r>
                  <a:rPr lang="en-US" dirty="0"/>
                  <a:t>Temporal coherence information:  objects with high detection scores in preceding frames and their spatial locations.</a:t>
                </a:r>
              </a:p>
              <a:p>
                <a:r>
                  <a:rPr lang="en-US" dirty="0"/>
                  <a:t>Implemented in the post-processing phase of Mask RCNN.</a:t>
                </a:r>
              </a:p>
              <a:p>
                <a:r>
                  <a:rPr lang="en-US" dirty="0"/>
                  <a:t>Two-staged threshold: a detection with a score </a:t>
                </a:r>
                <a14:m>
                  <m:oMath xmlns:m="http://schemas.openxmlformats.org/officeDocument/2006/math">
                    <m:r>
                      <a:rPr lang="en-US" i="1" smtClean="0">
                        <a:latin typeface="Cambria Math" panose="02040503050406030204" pitchFamily="18" charset="0"/>
                      </a:rPr>
                      <m:t>𝑆</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𝑢</m:t>
                        </m:r>
                      </m:sub>
                    </m:sSub>
                    <m:r>
                      <a:rPr lang="en-US" b="0" i="1" smtClean="0">
                        <a:latin typeface="Cambria Math" panose="02040503050406030204" pitchFamily="18" charset="0"/>
                      </a:rPr>
                      <m:t>)</m:t>
                    </m:r>
                  </m:oMath>
                </a14:m>
                <a:r>
                  <a:rPr lang="en-US" dirty="0"/>
                  <a:t> indicates it may be a false negative detection</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2BBAFCE-8648-864A-A2D1-ADC5BA0DFF75}"/>
                  </a:ext>
                </a:extLst>
              </p:cNvPr>
              <p:cNvSpPr>
                <a:spLocks noGrp="1" noRot="1" noChangeAspect="1" noMove="1" noResize="1" noEditPoints="1" noAdjustHandles="1" noChangeArrowheads="1" noChangeShapeType="1" noTextEdit="1"/>
              </p:cNvSpPr>
              <p:nvPr>
                <p:ph idx="1"/>
              </p:nvPr>
            </p:nvSpPr>
            <p:spPr>
              <a:blipFill>
                <a:blip r:embed="rId3"/>
                <a:stretch>
                  <a:fillRect l="-724" t="-1909" r="-1206" b="-2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D4B753A-9FF3-9842-BC11-76DD6E17ED92}"/>
              </a:ext>
            </a:extLst>
          </p:cNvPr>
          <p:cNvPicPr>
            <a:picLocks noChangeAspect="1"/>
          </p:cNvPicPr>
          <p:nvPr/>
        </p:nvPicPr>
        <p:blipFill>
          <a:blip r:embed="rId4"/>
          <a:stretch>
            <a:fillRect/>
          </a:stretch>
        </p:blipFill>
        <p:spPr>
          <a:xfrm>
            <a:off x="1565030" y="2511783"/>
            <a:ext cx="9665677" cy="2132307"/>
          </a:xfrm>
          <a:prstGeom prst="rect">
            <a:avLst/>
          </a:prstGeom>
        </p:spPr>
      </p:pic>
      <p:sp>
        <p:nvSpPr>
          <p:cNvPr id="5" name="Slide Number Placeholder 4"/>
          <p:cNvSpPr>
            <a:spLocks noGrp="1"/>
          </p:cNvSpPr>
          <p:nvPr>
            <p:ph type="sldNum" sz="quarter" idx="12"/>
          </p:nvPr>
        </p:nvSpPr>
        <p:spPr/>
        <p:txBody>
          <a:bodyPr/>
          <a:lstStyle/>
          <a:p>
            <a:fld id="{5B57F113-1753-AE48-A746-71A98A2ABED8}" type="slidenum">
              <a:rPr lang="en-US" smtClean="0"/>
              <a:t>21</a:t>
            </a:fld>
            <a:endParaRPr lang="en-US"/>
          </a:p>
        </p:txBody>
      </p:sp>
    </p:spTree>
    <p:extLst>
      <p:ext uri="{BB962C8B-B14F-4D97-AF65-F5344CB8AC3E}">
        <p14:creationId xmlns:p14="http://schemas.microsoft.com/office/powerpoint/2010/main" val="380052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73414-2C5C-E045-B797-ACB62D9D8B97}"/>
              </a:ext>
            </a:extLst>
          </p:cNvPr>
          <p:cNvSpPr>
            <a:spLocks noGrp="1"/>
          </p:cNvSpPr>
          <p:nvPr>
            <p:ph type="title"/>
          </p:nvPr>
        </p:nvSpPr>
        <p:spPr/>
        <p:txBody>
          <a:bodyPr/>
          <a:lstStyle/>
          <a:p>
            <a:r>
              <a:rPr lang="en-US" dirty="0"/>
              <a:t>Recover False Negative Detection</a:t>
            </a:r>
          </a:p>
        </p:txBody>
      </p:sp>
      <p:grpSp>
        <p:nvGrpSpPr>
          <p:cNvPr id="29" name="Group 28">
            <a:extLst>
              <a:ext uri="{FF2B5EF4-FFF2-40B4-BE49-F238E27FC236}">
                <a16:creationId xmlns:a16="http://schemas.microsoft.com/office/drawing/2014/main" id="{F76E8D5B-A152-BD46-989C-ED3A902DD8B0}"/>
              </a:ext>
            </a:extLst>
          </p:cNvPr>
          <p:cNvGrpSpPr/>
          <p:nvPr/>
        </p:nvGrpSpPr>
        <p:grpSpPr>
          <a:xfrm>
            <a:off x="912578" y="2340315"/>
            <a:ext cx="1371600" cy="1133856"/>
            <a:chOff x="838200" y="3087262"/>
            <a:chExt cx="1371600" cy="1133856"/>
          </a:xfrm>
        </p:grpSpPr>
        <p:sp>
          <p:nvSpPr>
            <p:cNvPr id="5" name="Data 4">
              <a:extLst>
                <a:ext uri="{FF2B5EF4-FFF2-40B4-BE49-F238E27FC236}">
                  <a16:creationId xmlns:a16="http://schemas.microsoft.com/office/drawing/2014/main" id="{9AB7D24C-CD4B-D94D-BABA-01BA44FFE71A}"/>
                </a:ext>
              </a:extLst>
            </p:cNvPr>
            <p:cNvSpPr/>
            <p:nvPr/>
          </p:nvSpPr>
          <p:spPr>
            <a:xfrm>
              <a:off x="838200" y="3087262"/>
              <a:ext cx="1371600" cy="1133856"/>
            </a:xfrm>
            <a:prstGeom prst="flowChartInputOut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994CEC6-BCF2-D943-B295-FA026AD808F0}"/>
                </a:ext>
              </a:extLst>
            </p:cNvPr>
            <p:cNvSpPr/>
            <p:nvPr/>
          </p:nvSpPr>
          <p:spPr>
            <a:xfrm>
              <a:off x="1303236" y="3517030"/>
              <a:ext cx="256032"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9A60F03F-4B56-484F-BDE5-26447D319444}"/>
                </a:ext>
              </a:extLst>
            </p:cNvPr>
            <p:cNvSpPr/>
            <p:nvPr/>
          </p:nvSpPr>
          <p:spPr>
            <a:xfrm>
              <a:off x="1151248" y="3226287"/>
              <a:ext cx="271688" cy="19582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BC5A8C-A44C-8A44-91AB-F87E437F9683}"/>
                </a:ext>
              </a:extLst>
            </p:cNvPr>
            <p:cNvSpPr/>
            <p:nvPr/>
          </p:nvSpPr>
          <p:spPr>
            <a:xfrm>
              <a:off x="1624584" y="3870661"/>
              <a:ext cx="262563" cy="257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13421E-A54C-8547-8F3C-0F06DE6AFFE5}"/>
                </a:ext>
              </a:extLst>
            </p:cNvPr>
            <p:cNvSpPr/>
            <p:nvPr/>
          </p:nvSpPr>
          <p:spPr>
            <a:xfrm>
              <a:off x="1703397" y="3242896"/>
              <a:ext cx="262563" cy="257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A819E74D-53B9-EE4B-9E12-D10D9ED571A9}"/>
                </a:ext>
              </a:extLst>
            </p:cNvPr>
            <p:cNvSpPr/>
            <p:nvPr/>
          </p:nvSpPr>
          <p:spPr>
            <a:xfrm>
              <a:off x="1002100" y="3844062"/>
              <a:ext cx="271688" cy="19582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E19104-B51B-3C42-AD7F-BE5ADE1A8094}"/>
                  </a:ext>
                </a:extLst>
              </p:cNvPr>
              <p:cNvSpPr txBox="1"/>
              <p:nvPr/>
            </p:nvSpPr>
            <p:spPr>
              <a:xfrm>
                <a:off x="197223" y="1710215"/>
                <a:ext cx="3414564" cy="396006"/>
              </a:xfrm>
              <a:prstGeom prst="rect">
                <a:avLst/>
              </a:prstGeom>
              <a:noFill/>
            </p:spPr>
            <p:txBody>
              <a:bodyPr wrap="square" rtlCol="0">
                <a:spAutoFit/>
              </a:bodyPr>
              <a:lstStyle/>
              <a:p>
                <a:pPr algn="ctr"/>
                <a:r>
                  <a:rPr lang="en-US" dirty="0"/>
                  <a:t>Set of detection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m:t>
                        </m:r>
                      </m:sub>
                    </m:sSub>
                  </m:oMath>
                </a14:m>
                <a:endParaRPr lang="en-US" dirty="0"/>
              </a:p>
            </p:txBody>
          </p:sp>
        </mc:Choice>
        <mc:Fallback xmlns="">
          <p:sp>
            <p:nvSpPr>
              <p:cNvPr id="11" name="TextBox 10">
                <a:extLst>
                  <a:ext uri="{FF2B5EF4-FFF2-40B4-BE49-F238E27FC236}">
                    <a16:creationId xmlns:a16="http://schemas.microsoft.com/office/drawing/2014/main" id="{D3E19104-B51B-3C42-AD7F-BE5ADE1A8094}"/>
                  </a:ext>
                </a:extLst>
              </p:cNvPr>
              <p:cNvSpPr txBox="1">
                <a:spLocks noRot="1" noChangeAspect="1" noMove="1" noResize="1" noEditPoints="1" noAdjustHandles="1" noChangeArrowheads="1" noChangeShapeType="1" noTextEdit="1"/>
              </p:cNvSpPr>
              <p:nvPr/>
            </p:nvSpPr>
            <p:spPr>
              <a:xfrm>
                <a:off x="197223" y="1710215"/>
                <a:ext cx="3414564" cy="396006"/>
              </a:xfrm>
              <a:prstGeom prst="rect">
                <a:avLst/>
              </a:prstGeom>
              <a:blipFill>
                <a:blip r:embed="rId2"/>
                <a:stretch>
                  <a:fillRect t="-6250" b="-1562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9D220D4A-966E-B648-839E-26398BA16DBF}"/>
              </a:ext>
            </a:extLst>
          </p:cNvPr>
          <p:cNvGrpSpPr/>
          <p:nvPr/>
        </p:nvGrpSpPr>
        <p:grpSpPr>
          <a:xfrm>
            <a:off x="9255396" y="2253411"/>
            <a:ext cx="1371600" cy="1133856"/>
            <a:chOff x="649224" y="2724912"/>
            <a:chExt cx="1371600" cy="1133856"/>
          </a:xfrm>
        </p:grpSpPr>
        <p:sp>
          <p:nvSpPr>
            <p:cNvPr id="13" name="Data 12">
              <a:extLst>
                <a:ext uri="{FF2B5EF4-FFF2-40B4-BE49-F238E27FC236}">
                  <a16:creationId xmlns:a16="http://schemas.microsoft.com/office/drawing/2014/main" id="{F5CF32B2-BD17-6146-81B2-C7ADB75868B9}"/>
                </a:ext>
              </a:extLst>
            </p:cNvPr>
            <p:cNvSpPr/>
            <p:nvPr/>
          </p:nvSpPr>
          <p:spPr>
            <a:xfrm>
              <a:off x="649224" y="2724912"/>
              <a:ext cx="1371600" cy="1133856"/>
            </a:xfrm>
            <a:prstGeom prst="flowChartInputOut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ED9E332-0586-CA43-8F9F-F6064D586391}"/>
                </a:ext>
              </a:extLst>
            </p:cNvPr>
            <p:cNvSpPr/>
            <p:nvPr/>
          </p:nvSpPr>
          <p:spPr>
            <a:xfrm>
              <a:off x="1261221" y="3154680"/>
              <a:ext cx="256032" cy="27432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9C51F335-498F-824E-9A56-EDB2D91686A0}"/>
                </a:ext>
              </a:extLst>
            </p:cNvPr>
            <p:cNvSpPr/>
            <p:nvPr/>
          </p:nvSpPr>
          <p:spPr>
            <a:xfrm>
              <a:off x="962272" y="2863937"/>
              <a:ext cx="271688" cy="19582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E271B1C-B640-F74A-AEFB-28BCD80AEF5D}"/>
                </a:ext>
              </a:extLst>
            </p:cNvPr>
            <p:cNvSpPr/>
            <p:nvPr/>
          </p:nvSpPr>
          <p:spPr>
            <a:xfrm>
              <a:off x="1435608" y="3508311"/>
              <a:ext cx="262563" cy="257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8549573C-1897-704F-8C31-BAF4B0A1508B}"/>
                </a:ext>
              </a:extLst>
            </p:cNvPr>
            <p:cNvSpPr/>
            <p:nvPr/>
          </p:nvSpPr>
          <p:spPr>
            <a:xfrm>
              <a:off x="1506270" y="2875600"/>
              <a:ext cx="271688" cy="19582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D88BBE31-CE74-E743-A7C4-97E77ACFA1D9}"/>
              </a:ext>
            </a:extLst>
          </p:cNvPr>
          <p:cNvGrpSpPr/>
          <p:nvPr/>
        </p:nvGrpSpPr>
        <p:grpSpPr>
          <a:xfrm>
            <a:off x="3158736" y="2333818"/>
            <a:ext cx="1371600" cy="1133856"/>
            <a:chOff x="2996184" y="3087262"/>
            <a:chExt cx="1371600" cy="1133856"/>
          </a:xfrm>
        </p:grpSpPr>
        <p:sp>
          <p:nvSpPr>
            <p:cNvPr id="20" name="Data 19">
              <a:extLst>
                <a:ext uri="{FF2B5EF4-FFF2-40B4-BE49-F238E27FC236}">
                  <a16:creationId xmlns:a16="http://schemas.microsoft.com/office/drawing/2014/main" id="{B5BD7D74-24A2-4941-B36E-B53289AFAC80}"/>
                </a:ext>
              </a:extLst>
            </p:cNvPr>
            <p:cNvSpPr/>
            <p:nvPr/>
          </p:nvSpPr>
          <p:spPr>
            <a:xfrm>
              <a:off x="2996184" y="3087262"/>
              <a:ext cx="1371600" cy="1133856"/>
            </a:xfrm>
            <a:prstGeom prst="flowChartInputOut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383FC41-AD7D-5D4E-94FB-AD70BE6E5A10}"/>
                </a:ext>
              </a:extLst>
            </p:cNvPr>
            <p:cNvSpPr/>
            <p:nvPr/>
          </p:nvSpPr>
          <p:spPr>
            <a:xfrm>
              <a:off x="3493878" y="3517030"/>
              <a:ext cx="256032"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D38D56B7-E2E3-3242-BD3C-7C3D0087FAE7}"/>
                </a:ext>
              </a:extLst>
            </p:cNvPr>
            <p:cNvSpPr/>
            <p:nvPr/>
          </p:nvSpPr>
          <p:spPr>
            <a:xfrm>
              <a:off x="3309232" y="3226287"/>
              <a:ext cx="271688" cy="19582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8DDD04-4966-A840-80E5-B092EB1518DF}"/>
                </a:ext>
              </a:extLst>
            </p:cNvPr>
            <p:cNvSpPr/>
            <p:nvPr/>
          </p:nvSpPr>
          <p:spPr>
            <a:xfrm>
              <a:off x="3782568" y="3870661"/>
              <a:ext cx="262563" cy="257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A31B7F7-1AB4-EE42-AD47-CFAD8A798A8F}"/>
                </a:ext>
              </a:extLst>
            </p:cNvPr>
            <p:cNvSpPr/>
            <p:nvPr/>
          </p:nvSpPr>
          <p:spPr>
            <a:xfrm>
              <a:off x="3861381" y="3242896"/>
              <a:ext cx="262563" cy="2571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D17E92D-E5F7-D645-AD44-AF6BC0355443}"/>
                  </a:ext>
                </a:extLst>
              </p:cNvPr>
              <p:cNvSpPr txBox="1"/>
              <p:nvPr/>
            </p:nvSpPr>
            <p:spPr>
              <a:xfrm>
                <a:off x="3041101" y="1756999"/>
                <a:ext cx="2558280" cy="390748"/>
              </a:xfrm>
              <a:prstGeom prst="rect">
                <a:avLst/>
              </a:prstGeom>
              <a:noFill/>
            </p:spPr>
            <p:txBody>
              <a:bodyPr wrap="square" rtlCol="0">
                <a:spAutoFit/>
              </a:bodyPr>
              <a:lstStyle/>
              <a:p>
                <a:pPr algn="ctr"/>
                <a:r>
                  <a:rPr lang="en-US" dirty="0"/>
                  <a:t>Set of detection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𝑞</m:t>
                        </m:r>
                      </m:sub>
                    </m:sSub>
                  </m:oMath>
                </a14:m>
                <a:endParaRPr lang="en-US" dirty="0"/>
              </a:p>
            </p:txBody>
          </p:sp>
        </mc:Choice>
        <mc:Fallback xmlns="">
          <p:sp>
            <p:nvSpPr>
              <p:cNvPr id="26" name="TextBox 25">
                <a:extLst>
                  <a:ext uri="{FF2B5EF4-FFF2-40B4-BE49-F238E27FC236}">
                    <a16:creationId xmlns:a16="http://schemas.microsoft.com/office/drawing/2014/main" id="{8D17E92D-E5F7-D645-AD44-AF6BC0355443}"/>
                  </a:ext>
                </a:extLst>
              </p:cNvPr>
              <p:cNvSpPr txBox="1">
                <a:spLocks noRot="1" noChangeAspect="1" noMove="1" noResize="1" noEditPoints="1" noAdjustHandles="1" noChangeArrowheads="1" noChangeShapeType="1" noTextEdit="1"/>
              </p:cNvSpPr>
              <p:nvPr/>
            </p:nvSpPr>
            <p:spPr>
              <a:xfrm>
                <a:off x="3041101" y="1756999"/>
                <a:ext cx="2558280" cy="390748"/>
              </a:xfrm>
              <a:prstGeom prst="rect">
                <a:avLst/>
              </a:prstGeom>
              <a:blipFill>
                <a:blip r:embed="rId3"/>
                <a:stretch>
                  <a:fillRect t="-312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F9ABCA1-F792-204C-81F1-C8FB04CBD4FA}"/>
                  </a:ext>
                </a:extLst>
              </p:cNvPr>
              <p:cNvSpPr txBox="1"/>
              <p:nvPr/>
            </p:nvSpPr>
            <p:spPr>
              <a:xfrm>
                <a:off x="9245479" y="1714828"/>
                <a:ext cx="2359882" cy="369332"/>
              </a:xfrm>
              <a:prstGeom prst="rect">
                <a:avLst/>
              </a:prstGeom>
              <a:noFill/>
            </p:spPr>
            <p:txBody>
              <a:bodyPr wrap="square" rtlCol="0">
                <a:spAutoFit/>
              </a:bodyPr>
              <a:lstStyle/>
              <a:p>
                <a:r>
                  <a:rPr lang="en-US" dirty="0"/>
                  <a:t>Set of detection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sub>
                    </m:sSub>
                  </m:oMath>
                </a14:m>
                <a:endParaRPr lang="en-US" dirty="0"/>
              </a:p>
            </p:txBody>
          </p:sp>
        </mc:Choice>
        <mc:Fallback xmlns="">
          <p:sp>
            <p:nvSpPr>
              <p:cNvPr id="27" name="TextBox 26">
                <a:extLst>
                  <a:ext uri="{FF2B5EF4-FFF2-40B4-BE49-F238E27FC236}">
                    <a16:creationId xmlns:a16="http://schemas.microsoft.com/office/drawing/2014/main" id="{CF9ABCA1-F792-204C-81F1-C8FB04CBD4FA}"/>
                  </a:ext>
                </a:extLst>
              </p:cNvPr>
              <p:cNvSpPr txBox="1">
                <a:spLocks noRot="1" noChangeAspect="1" noMove="1" noResize="1" noEditPoints="1" noAdjustHandles="1" noChangeArrowheads="1" noChangeShapeType="1" noTextEdit="1"/>
              </p:cNvSpPr>
              <p:nvPr/>
            </p:nvSpPr>
            <p:spPr>
              <a:xfrm>
                <a:off x="9245479" y="1714828"/>
                <a:ext cx="2359882" cy="369332"/>
              </a:xfrm>
              <a:prstGeom prst="rect">
                <a:avLst/>
              </a:prstGeom>
              <a:blipFill>
                <a:blip r:embed="rId4"/>
                <a:stretch>
                  <a:fillRect l="-2139" t="-6667" b="-23333"/>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D3C6F41E-2966-F540-B255-43773AA5C2FF}"/>
              </a:ext>
            </a:extLst>
          </p:cNvPr>
          <p:cNvSpPr txBox="1"/>
          <p:nvPr/>
        </p:nvSpPr>
        <p:spPr>
          <a:xfrm>
            <a:off x="6720013" y="1202600"/>
            <a:ext cx="218408"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EF30634-3043-9147-AAC5-AE0841887AA7}"/>
                  </a:ext>
                </a:extLst>
              </p:cNvPr>
              <p:cNvSpPr txBox="1"/>
              <p:nvPr/>
            </p:nvSpPr>
            <p:spPr>
              <a:xfrm>
                <a:off x="9564914" y="1255101"/>
                <a:ext cx="910186" cy="369332"/>
              </a:xfrm>
              <a:prstGeom prst="rect">
                <a:avLst/>
              </a:prstGeom>
              <a:noFill/>
            </p:spPr>
            <p:txBody>
              <a:bodyPr wrap="none" rtlCol="0">
                <a:spAutoFit/>
              </a:bodyPr>
              <a:lstStyle/>
              <a:p>
                <a:r>
                  <a:rPr lang="en-US" dirty="0"/>
                  <a:t>Frame </a:t>
                </a:r>
                <a14:m>
                  <m:oMath xmlns:m="http://schemas.openxmlformats.org/officeDocument/2006/math">
                    <m:r>
                      <a:rPr lang="en-US" i="1" dirty="0" smtClean="0">
                        <a:latin typeface="Cambria Math" panose="02040503050406030204" pitchFamily="18" charset="0"/>
                      </a:rPr>
                      <m:t>𝑖</m:t>
                    </m:r>
                  </m:oMath>
                </a14:m>
                <a:endParaRPr lang="en-US" dirty="0"/>
              </a:p>
            </p:txBody>
          </p:sp>
        </mc:Choice>
        <mc:Fallback xmlns="">
          <p:sp>
            <p:nvSpPr>
              <p:cNvPr id="36" name="TextBox 35">
                <a:extLst>
                  <a:ext uri="{FF2B5EF4-FFF2-40B4-BE49-F238E27FC236}">
                    <a16:creationId xmlns:a16="http://schemas.microsoft.com/office/drawing/2014/main" id="{DEF30634-3043-9147-AAC5-AE0841887AA7}"/>
                  </a:ext>
                </a:extLst>
              </p:cNvPr>
              <p:cNvSpPr txBox="1">
                <a:spLocks noRot="1" noChangeAspect="1" noMove="1" noResize="1" noEditPoints="1" noAdjustHandles="1" noChangeArrowheads="1" noChangeShapeType="1" noTextEdit="1"/>
              </p:cNvSpPr>
              <p:nvPr/>
            </p:nvSpPr>
            <p:spPr>
              <a:xfrm>
                <a:off x="9564914" y="1255101"/>
                <a:ext cx="910186" cy="369332"/>
              </a:xfrm>
              <a:prstGeom prst="rect">
                <a:avLst/>
              </a:prstGeom>
              <a:blipFill>
                <a:blip r:embed="rId5"/>
                <a:stretch>
                  <a:fillRect l="-411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21DA5BE-C61B-A545-B6E8-C635C4CE19E5}"/>
                  </a:ext>
                </a:extLst>
              </p:cNvPr>
              <p:cNvSpPr txBox="1"/>
              <p:nvPr/>
            </p:nvSpPr>
            <p:spPr>
              <a:xfrm>
                <a:off x="1008539" y="1256149"/>
                <a:ext cx="1914242" cy="369332"/>
              </a:xfrm>
              <a:prstGeom prst="rect">
                <a:avLst/>
              </a:prstGeom>
              <a:noFill/>
            </p:spPr>
            <p:txBody>
              <a:bodyPr wrap="none" rtlCol="0">
                <a:spAutoFit/>
              </a:bodyPr>
              <a:lstStyle/>
              <a:p>
                <a:r>
                  <a:rPr lang="en-US" dirty="0"/>
                  <a:t>Frame </a:t>
                </a:r>
                <a14:m>
                  <m:oMath xmlns:m="http://schemas.openxmlformats.org/officeDocument/2006/math">
                    <m:r>
                      <a:rPr lang="en-US"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+1)</m:t>
                    </m:r>
                  </m:oMath>
                </a14:m>
                <a:endParaRPr lang="en-US" dirty="0"/>
              </a:p>
            </p:txBody>
          </p:sp>
        </mc:Choice>
        <mc:Fallback xmlns="">
          <p:sp>
            <p:nvSpPr>
              <p:cNvPr id="37" name="TextBox 36">
                <a:extLst>
                  <a:ext uri="{FF2B5EF4-FFF2-40B4-BE49-F238E27FC236}">
                    <a16:creationId xmlns:a16="http://schemas.microsoft.com/office/drawing/2014/main" id="{021DA5BE-C61B-A545-B6E8-C635C4CE19E5}"/>
                  </a:ext>
                </a:extLst>
              </p:cNvPr>
              <p:cNvSpPr txBox="1">
                <a:spLocks noRot="1" noChangeAspect="1" noMove="1" noResize="1" noEditPoints="1" noAdjustHandles="1" noChangeArrowheads="1" noChangeShapeType="1" noTextEdit="1"/>
              </p:cNvSpPr>
              <p:nvPr/>
            </p:nvSpPr>
            <p:spPr>
              <a:xfrm>
                <a:off x="1008539" y="1256149"/>
                <a:ext cx="1914242" cy="369332"/>
              </a:xfrm>
              <a:prstGeom prst="rect">
                <a:avLst/>
              </a:prstGeom>
              <a:blipFill>
                <a:blip r:embed="rId6"/>
                <a:stretch>
                  <a:fillRect l="-197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6BF406C-462E-E443-9AC1-4B4E5150D0B1}"/>
                  </a:ext>
                </a:extLst>
              </p:cNvPr>
              <p:cNvSpPr txBox="1"/>
              <p:nvPr/>
            </p:nvSpPr>
            <p:spPr>
              <a:xfrm>
                <a:off x="3212411" y="1280447"/>
                <a:ext cx="1317925" cy="369332"/>
              </a:xfrm>
              <a:prstGeom prst="rect">
                <a:avLst/>
              </a:prstGeom>
              <a:noFill/>
            </p:spPr>
            <p:txBody>
              <a:bodyPr wrap="none" rtlCol="0">
                <a:spAutoFit/>
              </a:bodyPr>
              <a:lstStyle/>
              <a:p>
                <a:r>
                  <a:rPr lang="en-US" dirty="0"/>
                  <a:t>Frame </a:t>
                </a:r>
                <a14:m>
                  <m:oMath xmlns:m="http://schemas.openxmlformats.org/officeDocument/2006/math">
                    <m:r>
                      <a:rPr lang="en-US"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𝑞</m:t>
                    </m:r>
                  </m:oMath>
                </a14:m>
                <a:endParaRPr lang="en-US" dirty="0"/>
              </a:p>
            </p:txBody>
          </p:sp>
        </mc:Choice>
        <mc:Fallback xmlns="">
          <p:sp>
            <p:nvSpPr>
              <p:cNvPr id="38" name="TextBox 37">
                <a:extLst>
                  <a:ext uri="{FF2B5EF4-FFF2-40B4-BE49-F238E27FC236}">
                    <a16:creationId xmlns:a16="http://schemas.microsoft.com/office/drawing/2014/main" id="{B6BF406C-462E-E443-9AC1-4B4E5150D0B1}"/>
                  </a:ext>
                </a:extLst>
              </p:cNvPr>
              <p:cNvSpPr txBox="1">
                <a:spLocks noRot="1" noChangeAspect="1" noMove="1" noResize="1" noEditPoints="1" noAdjustHandles="1" noChangeArrowheads="1" noChangeShapeType="1" noTextEdit="1"/>
              </p:cNvSpPr>
              <p:nvPr/>
            </p:nvSpPr>
            <p:spPr>
              <a:xfrm>
                <a:off x="3212411" y="1280447"/>
                <a:ext cx="1317925" cy="369332"/>
              </a:xfrm>
              <a:prstGeom prst="rect">
                <a:avLst/>
              </a:prstGeom>
              <a:blipFill>
                <a:blip r:embed="rId7"/>
                <a:stretch>
                  <a:fillRect l="-285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0BE1E02-4122-7442-B6FD-6E62333B244D}"/>
                  </a:ext>
                </a:extLst>
              </p:cNvPr>
              <p:cNvSpPr txBox="1"/>
              <p:nvPr/>
            </p:nvSpPr>
            <p:spPr>
              <a:xfrm>
                <a:off x="5683907" y="2160743"/>
                <a:ext cx="2976721" cy="2031325"/>
              </a:xfrm>
              <a:prstGeom prst="rect">
                <a:avLst/>
              </a:prstGeom>
              <a:noFill/>
            </p:spPr>
            <p:txBody>
              <a:bodyPr wrap="square" rtlCol="0">
                <a:spAutoFit/>
              </a:bodyPr>
              <a:lstStyle/>
              <a:p>
                <a:r>
                  <a:rPr lang="en-US" dirty="0"/>
                  <a:t>Search the same detection ‘dot’ within the surrounding area in a pair of preceding successive frames up to </a:t>
                </a:r>
                <a14:m>
                  <m:oMath xmlns:m="http://schemas.openxmlformats.org/officeDocument/2006/math">
                    <m:r>
                      <a:rPr lang="en-US" i="1" dirty="0" smtClean="0">
                        <a:latin typeface="Cambria Math" panose="02040503050406030204" pitchFamily="18" charset="0"/>
                      </a:rPr>
                      <m:t>𝑁</m:t>
                    </m:r>
                  </m:oMath>
                </a14:m>
                <a:r>
                  <a:rPr lang="en-US" dirty="0"/>
                  <a:t> times from the nearest pair to the farthest pair (i.e.,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=1,…,</m:t>
                    </m:r>
                    <m:r>
                      <a:rPr lang="en-US" i="1" dirty="0" smtClean="0">
                        <a:latin typeface="Cambria Math" panose="02040503050406030204" pitchFamily="18" charset="0"/>
                      </a:rPr>
                      <m:t>𝑁</m:t>
                    </m:r>
                    <m:r>
                      <a:rPr lang="en-US" i="1" dirty="0" smtClean="0">
                        <a:latin typeface="Cambria Math" panose="02040503050406030204" pitchFamily="18" charset="0"/>
                      </a:rPr>
                      <m:t>−1</m:t>
                    </m:r>
                  </m:oMath>
                </a14:m>
                <a:r>
                  <a:rPr lang="en-US" dirty="0"/>
                  <a:t>)</a:t>
                </a:r>
              </a:p>
            </p:txBody>
          </p:sp>
        </mc:Choice>
        <mc:Fallback xmlns="">
          <p:sp>
            <p:nvSpPr>
              <p:cNvPr id="42" name="TextBox 41">
                <a:extLst>
                  <a:ext uri="{FF2B5EF4-FFF2-40B4-BE49-F238E27FC236}">
                    <a16:creationId xmlns:a16="http://schemas.microsoft.com/office/drawing/2014/main" id="{40BE1E02-4122-7442-B6FD-6E62333B244D}"/>
                  </a:ext>
                </a:extLst>
              </p:cNvPr>
              <p:cNvSpPr txBox="1">
                <a:spLocks noRot="1" noChangeAspect="1" noMove="1" noResize="1" noEditPoints="1" noAdjustHandles="1" noChangeArrowheads="1" noChangeShapeType="1" noTextEdit="1"/>
              </p:cNvSpPr>
              <p:nvPr/>
            </p:nvSpPr>
            <p:spPr>
              <a:xfrm>
                <a:off x="5683907" y="2160743"/>
                <a:ext cx="2976721" cy="2031325"/>
              </a:xfrm>
              <a:prstGeom prst="rect">
                <a:avLst/>
              </a:prstGeom>
              <a:blipFill>
                <a:blip r:embed="rId8"/>
                <a:stretch>
                  <a:fillRect l="-1702" t="-621" r="-2979" b="-3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Line Callout 2 42">
                <a:extLst>
                  <a:ext uri="{FF2B5EF4-FFF2-40B4-BE49-F238E27FC236}">
                    <a16:creationId xmlns:a16="http://schemas.microsoft.com/office/drawing/2014/main" id="{D8BE669A-C47B-8B49-84F4-D702F65F4CB5}"/>
                  </a:ext>
                </a:extLst>
              </p:cNvPr>
              <p:cNvSpPr/>
              <p:nvPr/>
            </p:nvSpPr>
            <p:spPr>
              <a:xfrm>
                <a:off x="8460146" y="3730850"/>
                <a:ext cx="3300046" cy="2795456"/>
              </a:xfrm>
              <a:prstGeom prst="borderCallout2">
                <a:avLst>
                  <a:gd name="adj1" fmla="val -1442"/>
                  <a:gd name="adj2" fmla="val 27981"/>
                  <a:gd name="adj3" fmla="val -9692"/>
                  <a:gd name="adj4" fmla="val 44339"/>
                  <a:gd name="adj5" fmla="val -26614"/>
                  <a:gd name="adj6" fmla="val 45951"/>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dirty="0"/>
                  <a:t>The </a:t>
                </a:r>
                <a14:m>
                  <m:oMath xmlns:m="http://schemas.openxmlformats.org/officeDocument/2006/math">
                    <m:r>
                      <a:rPr lang="en-US" i="1" dirty="0" smtClean="0">
                        <a:latin typeface="Cambria Math" panose="02040503050406030204" pitchFamily="18" charset="0"/>
                      </a:rPr>
                      <m:t>𝑗</m:t>
                    </m:r>
                  </m:oMath>
                </a14:m>
                <a:r>
                  <a:rPr lang="en-US" dirty="0" err="1"/>
                  <a:t>th</a:t>
                </a:r>
                <a:r>
                  <a:rPr lang="en-US" dirty="0"/>
                  <a:t> object is classified as ‘dot’ with detection score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and at the location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a:t>
                </a:r>
              </a:p>
              <a:p>
                <a:endParaRPr lang="en-US" dirty="0"/>
              </a:p>
              <a:p>
                <a:r>
                  <a:rPr lang="en-US" dirty="0"/>
                  <a:t>The detection score is lower than the upper threshold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𝑢</m:t>
                        </m:r>
                      </m:sub>
                    </m:sSub>
                  </m:oMath>
                </a14:m>
                <a:r>
                  <a:rPr lang="en-US" dirty="0"/>
                  <a:t> of detection but greater than the lower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𝑙</m:t>
                        </m:r>
                      </m:sub>
                    </m:sSub>
                  </m:oMath>
                </a14:m>
                <a:r>
                  <a:rPr lang="en-US" dirty="0"/>
                  <a:t>, thus it may be a false negative detection. </a:t>
                </a:r>
              </a:p>
            </p:txBody>
          </p:sp>
        </mc:Choice>
        <mc:Fallback xmlns="">
          <p:sp>
            <p:nvSpPr>
              <p:cNvPr id="43" name="Line Callout 2 42">
                <a:extLst>
                  <a:ext uri="{FF2B5EF4-FFF2-40B4-BE49-F238E27FC236}">
                    <a16:creationId xmlns:a16="http://schemas.microsoft.com/office/drawing/2014/main" id="{D8BE669A-C47B-8B49-84F4-D702F65F4CB5}"/>
                  </a:ext>
                </a:extLst>
              </p:cNvPr>
              <p:cNvSpPr>
                <a:spLocks noRot="1" noChangeAspect="1" noMove="1" noResize="1" noEditPoints="1" noAdjustHandles="1" noChangeArrowheads="1" noChangeShapeType="1" noTextEdit="1"/>
              </p:cNvSpPr>
              <p:nvPr/>
            </p:nvSpPr>
            <p:spPr>
              <a:xfrm>
                <a:off x="8460146" y="3730850"/>
                <a:ext cx="3300046" cy="2795456"/>
              </a:xfrm>
              <a:prstGeom prst="borderCallout2">
                <a:avLst>
                  <a:gd name="adj1" fmla="val -1442"/>
                  <a:gd name="adj2" fmla="val 27981"/>
                  <a:gd name="adj3" fmla="val -9692"/>
                  <a:gd name="adj4" fmla="val 44339"/>
                  <a:gd name="adj5" fmla="val -26614"/>
                  <a:gd name="adj6" fmla="val 45951"/>
                </a:avLst>
              </a:prstGeom>
              <a:blipFill>
                <a:blip r:embed="rId9"/>
                <a:stretch>
                  <a:fillRect l="-1527" r="-2290"/>
                </a:stretch>
              </a:blipFill>
              <a:ln>
                <a:solidFill>
                  <a:schemeClr val="bg1">
                    <a:lumMod val="50000"/>
                  </a:schemeClr>
                </a:solidFill>
              </a:ln>
            </p:spPr>
            <p:txBody>
              <a:bodyPr/>
              <a:lstStyle/>
              <a:p>
                <a:r>
                  <a:rPr lang="en-US">
                    <a:noFill/>
                  </a:rPr>
                  <a:t> </a:t>
                </a:r>
              </a:p>
            </p:txBody>
          </p:sp>
        </mc:Fallback>
      </mc:AlternateContent>
      <p:sp>
        <p:nvSpPr>
          <p:cNvPr id="44" name="Left Arrow 43">
            <a:extLst>
              <a:ext uri="{FF2B5EF4-FFF2-40B4-BE49-F238E27FC236}">
                <a16:creationId xmlns:a16="http://schemas.microsoft.com/office/drawing/2014/main" id="{31580A3A-960F-EB40-9A3A-88FCF8D57ED4}"/>
              </a:ext>
            </a:extLst>
          </p:cNvPr>
          <p:cNvSpPr/>
          <p:nvPr/>
        </p:nvSpPr>
        <p:spPr>
          <a:xfrm>
            <a:off x="6198588" y="1749692"/>
            <a:ext cx="1479665" cy="381445"/>
          </a:xfrm>
          <a:prstGeom prst="left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08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Line Callout 2 44">
                <a:extLst>
                  <a:ext uri="{FF2B5EF4-FFF2-40B4-BE49-F238E27FC236}">
                    <a16:creationId xmlns:a16="http://schemas.microsoft.com/office/drawing/2014/main" id="{F3F17CBD-FE39-E54E-BBC1-F4CE28F9D926}"/>
                  </a:ext>
                </a:extLst>
              </p:cNvPr>
              <p:cNvSpPr/>
              <p:nvPr/>
            </p:nvSpPr>
            <p:spPr>
              <a:xfrm>
                <a:off x="602986" y="3915070"/>
                <a:ext cx="2319795" cy="1703412"/>
              </a:xfrm>
              <a:prstGeom prst="borderCallout2">
                <a:avLst>
                  <a:gd name="adj1" fmla="val -693"/>
                  <a:gd name="adj2" fmla="val 14127"/>
                  <a:gd name="adj3" fmla="val -12067"/>
                  <a:gd name="adj4" fmla="val 36921"/>
                  <a:gd name="adj5" fmla="val -51124"/>
                  <a:gd name="adj6" fmla="val 38991"/>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dirty="0"/>
                  <a:t>A ‘dot’ is found within the distance </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oMath>
                </a14:m>
                <a:r>
                  <a:rPr lang="en-US" dirty="0"/>
                  <a:t> from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with detection score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sub>
                    </m:sSub>
                  </m:oMath>
                </a14:m>
                <a:r>
                  <a:rPr lang="en-US" dirty="0"/>
                  <a:t> and at the location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sub>
                    </m:sSub>
                  </m:oMath>
                </a14:m>
                <a:r>
                  <a:rPr lang="en-US" dirty="0"/>
                  <a:t>. </a:t>
                </a:r>
              </a:p>
            </p:txBody>
          </p:sp>
        </mc:Choice>
        <mc:Fallback xmlns="">
          <p:sp>
            <p:nvSpPr>
              <p:cNvPr id="45" name="Line Callout 2 44">
                <a:extLst>
                  <a:ext uri="{FF2B5EF4-FFF2-40B4-BE49-F238E27FC236}">
                    <a16:creationId xmlns:a16="http://schemas.microsoft.com/office/drawing/2014/main" id="{F3F17CBD-FE39-E54E-BBC1-F4CE28F9D926}"/>
                  </a:ext>
                </a:extLst>
              </p:cNvPr>
              <p:cNvSpPr>
                <a:spLocks noRot="1" noChangeAspect="1" noMove="1" noResize="1" noEditPoints="1" noAdjustHandles="1" noChangeArrowheads="1" noChangeShapeType="1" noTextEdit="1"/>
              </p:cNvSpPr>
              <p:nvPr/>
            </p:nvSpPr>
            <p:spPr>
              <a:xfrm>
                <a:off x="602986" y="3915070"/>
                <a:ext cx="2319795" cy="1703412"/>
              </a:xfrm>
              <a:prstGeom prst="borderCallout2">
                <a:avLst>
                  <a:gd name="adj1" fmla="val -693"/>
                  <a:gd name="adj2" fmla="val 14127"/>
                  <a:gd name="adj3" fmla="val -12067"/>
                  <a:gd name="adj4" fmla="val 36921"/>
                  <a:gd name="adj5" fmla="val -51124"/>
                  <a:gd name="adj6" fmla="val 38991"/>
                </a:avLst>
              </a:prstGeom>
              <a:blipFill>
                <a:blip r:embed="rId10"/>
                <a:stretch>
                  <a:fillRect l="-1622" b="-4412"/>
                </a:stretch>
              </a:blipFill>
              <a:ln>
                <a:solidFill>
                  <a:schemeClr val="bg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Line Callout 2 45">
                <a:extLst>
                  <a:ext uri="{FF2B5EF4-FFF2-40B4-BE49-F238E27FC236}">
                    <a16:creationId xmlns:a16="http://schemas.microsoft.com/office/drawing/2014/main" id="{B5A3C115-082E-6A47-BB0C-983676C26240}"/>
                  </a:ext>
                </a:extLst>
              </p:cNvPr>
              <p:cNvSpPr/>
              <p:nvPr/>
            </p:nvSpPr>
            <p:spPr>
              <a:xfrm>
                <a:off x="3070136" y="3915068"/>
                <a:ext cx="2319795" cy="1703413"/>
              </a:xfrm>
              <a:prstGeom prst="borderCallout2">
                <a:avLst>
                  <a:gd name="adj1" fmla="val -693"/>
                  <a:gd name="adj2" fmla="val 14127"/>
                  <a:gd name="adj3" fmla="val -12067"/>
                  <a:gd name="adj4" fmla="val 26171"/>
                  <a:gd name="adj5" fmla="val -50549"/>
                  <a:gd name="adj6" fmla="val 29455"/>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dirty="0"/>
                  <a:t>A ‘dot’ is found within the distance </a:t>
                </a:r>
                <a14:m>
                  <m:oMath xmlns:m="http://schemas.openxmlformats.org/officeDocument/2006/math">
                    <m:r>
                      <a:rPr lang="en-US" b="0" i="1" smtClean="0">
                        <a:latin typeface="Cambria Math" panose="02040503050406030204" pitchFamily="18" charset="0"/>
                        <a:ea typeface="Cambria Math" panose="02040503050406030204" pitchFamily="18" charset="0"/>
                      </a:rPr>
                      <m:t>𝑞</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oMath>
                </a14:m>
                <a:r>
                  <a:rPr lang="en-US" dirty="0"/>
                  <a:t> from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with detection score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Sub>
                  </m:oMath>
                </a14:m>
                <a:r>
                  <a:rPr lang="en-US" dirty="0"/>
                  <a:t> and at the location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Sub>
                  </m:oMath>
                </a14:m>
                <a:r>
                  <a:rPr lang="en-US" dirty="0"/>
                  <a:t>. </a:t>
                </a:r>
              </a:p>
            </p:txBody>
          </p:sp>
        </mc:Choice>
        <mc:Fallback xmlns="">
          <p:sp>
            <p:nvSpPr>
              <p:cNvPr id="46" name="Line Callout 2 45">
                <a:extLst>
                  <a:ext uri="{FF2B5EF4-FFF2-40B4-BE49-F238E27FC236}">
                    <a16:creationId xmlns:a16="http://schemas.microsoft.com/office/drawing/2014/main" id="{B5A3C115-082E-6A47-BB0C-983676C26240}"/>
                  </a:ext>
                </a:extLst>
              </p:cNvPr>
              <p:cNvSpPr>
                <a:spLocks noRot="1" noChangeAspect="1" noMove="1" noResize="1" noEditPoints="1" noAdjustHandles="1" noChangeArrowheads="1" noChangeShapeType="1" noTextEdit="1"/>
              </p:cNvSpPr>
              <p:nvPr/>
            </p:nvSpPr>
            <p:spPr>
              <a:xfrm>
                <a:off x="3070136" y="3915068"/>
                <a:ext cx="2319795" cy="1703413"/>
              </a:xfrm>
              <a:prstGeom prst="borderCallout2">
                <a:avLst>
                  <a:gd name="adj1" fmla="val -693"/>
                  <a:gd name="adj2" fmla="val 14127"/>
                  <a:gd name="adj3" fmla="val -12067"/>
                  <a:gd name="adj4" fmla="val 26171"/>
                  <a:gd name="adj5" fmla="val -50549"/>
                  <a:gd name="adj6" fmla="val 29455"/>
                </a:avLst>
              </a:prstGeom>
              <a:blipFill>
                <a:blip r:embed="rId11"/>
                <a:stretch>
                  <a:fillRect l="-2174" r="-2174"/>
                </a:stretch>
              </a:blipFill>
              <a:ln>
                <a:solidFill>
                  <a:schemeClr val="bg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7791ED9-0EA9-A64F-A5F1-402CF260AE75}"/>
                  </a:ext>
                </a:extLst>
              </p:cNvPr>
              <p:cNvSpPr txBox="1"/>
              <p:nvPr/>
            </p:nvSpPr>
            <p:spPr>
              <a:xfrm>
                <a:off x="1377614" y="6053324"/>
                <a:ext cx="3248488" cy="610936"/>
              </a:xfrm>
              <a:prstGeom prst="rect">
                <a:avLst/>
              </a:prstGeom>
              <a:noFill/>
              <a:ln>
                <a:solidFill>
                  <a:schemeClr val="accent1">
                    <a:shade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Sub>
                        </m:e>
                      </m:d>
                    </m:oMath>
                  </m:oMathPara>
                </a14:m>
                <a:endParaRPr lang="en-US" dirty="0"/>
              </a:p>
            </p:txBody>
          </p:sp>
        </mc:Choice>
        <mc:Fallback xmlns="">
          <p:sp>
            <p:nvSpPr>
              <p:cNvPr id="48" name="TextBox 47">
                <a:extLst>
                  <a:ext uri="{FF2B5EF4-FFF2-40B4-BE49-F238E27FC236}">
                    <a16:creationId xmlns:a16="http://schemas.microsoft.com/office/drawing/2014/main" id="{27791ED9-0EA9-A64F-A5F1-402CF260AE75}"/>
                  </a:ext>
                </a:extLst>
              </p:cNvPr>
              <p:cNvSpPr txBox="1">
                <a:spLocks noRot="1" noChangeAspect="1" noMove="1" noResize="1" noEditPoints="1" noAdjustHandles="1" noChangeArrowheads="1" noChangeShapeType="1" noTextEdit="1"/>
              </p:cNvSpPr>
              <p:nvPr/>
            </p:nvSpPr>
            <p:spPr>
              <a:xfrm>
                <a:off x="1377614" y="6053324"/>
                <a:ext cx="3248488" cy="610936"/>
              </a:xfrm>
              <a:prstGeom prst="rect">
                <a:avLst/>
              </a:prstGeom>
              <a:blipFill>
                <a:blip r:embed="rId12"/>
                <a:stretch>
                  <a:fillRect/>
                </a:stretch>
              </a:blipFill>
              <a:ln>
                <a:solidFill>
                  <a:schemeClr val="accent1">
                    <a:shade val="50000"/>
                  </a:schemeClr>
                </a:solidFill>
              </a:ln>
            </p:spPr>
            <p:txBody>
              <a:bodyPr/>
              <a:lstStyle/>
              <a:p>
                <a:r>
                  <a:rPr lang="en-US">
                    <a:noFill/>
                  </a:rPr>
                  <a:t> </a:t>
                </a:r>
              </a:p>
            </p:txBody>
          </p:sp>
        </mc:Fallback>
      </mc:AlternateContent>
      <p:sp>
        <p:nvSpPr>
          <p:cNvPr id="51" name="Oval 50">
            <a:extLst>
              <a:ext uri="{FF2B5EF4-FFF2-40B4-BE49-F238E27FC236}">
                <a16:creationId xmlns:a16="http://schemas.microsoft.com/office/drawing/2014/main" id="{75846A22-AD14-1747-91DB-B8A9809F501F}"/>
              </a:ext>
            </a:extLst>
          </p:cNvPr>
          <p:cNvSpPr/>
          <p:nvPr/>
        </p:nvSpPr>
        <p:spPr>
          <a:xfrm>
            <a:off x="9867393" y="2675163"/>
            <a:ext cx="256032"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a:extLst>
              <a:ext uri="{FF2B5EF4-FFF2-40B4-BE49-F238E27FC236}">
                <a16:creationId xmlns:a16="http://schemas.microsoft.com/office/drawing/2014/main" id="{0231F477-867A-624D-8112-7F60D8CFBE64}"/>
              </a:ext>
            </a:extLst>
          </p:cNvPr>
          <p:cNvCxnSpPr>
            <a:cxnSpLocks/>
            <a:stCxn id="45" idx="1"/>
          </p:cNvCxnSpPr>
          <p:nvPr/>
        </p:nvCxnSpPr>
        <p:spPr>
          <a:xfrm>
            <a:off x="1762884" y="5618482"/>
            <a:ext cx="0" cy="434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FC6065C2-9AA5-D249-B101-07AE94F5A63B}"/>
              </a:ext>
            </a:extLst>
          </p:cNvPr>
          <p:cNvCxnSpPr>
            <a:cxnSpLocks/>
          </p:cNvCxnSpPr>
          <p:nvPr/>
        </p:nvCxnSpPr>
        <p:spPr>
          <a:xfrm>
            <a:off x="4023933" y="5618481"/>
            <a:ext cx="0" cy="434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Left Arrow 61">
            <a:extLst>
              <a:ext uri="{FF2B5EF4-FFF2-40B4-BE49-F238E27FC236}">
                <a16:creationId xmlns:a16="http://schemas.microsoft.com/office/drawing/2014/main" id="{9140F756-5BDE-AF46-B388-FFC1564B7D60}"/>
              </a:ext>
            </a:extLst>
          </p:cNvPr>
          <p:cNvSpPr/>
          <p:nvPr/>
        </p:nvSpPr>
        <p:spPr>
          <a:xfrm rot="8605193">
            <a:off x="5663397" y="5048571"/>
            <a:ext cx="1881450" cy="297966"/>
          </a:xfrm>
          <a:prstGeom prst="leftArrow">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08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7E6E8E1-BA4C-0D49-8362-1D7894A03614}"/>
              </a:ext>
            </a:extLst>
          </p:cNvPr>
          <p:cNvSpPr txBox="1"/>
          <p:nvPr/>
        </p:nvSpPr>
        <p:spPr>
          <a:xfrm rot="19211969">
            <a:off x="6097099" y="5172880"/>
            <a:ext cx="2142033" cy="1200329"/>
          </a:xfrm>
          <a:prstGeom prst="rect">
            <a:avLst/>
          </a:prstGeom>
          <a:noFill/>
        </p:spPr>
        <p:txBody>
          <a:bodyPr wrap="square" rtlCol="0">
            <a:spAutoFit/>
          </a:bodyPr>
          <a:lstStyle/>
          <a:p>
            <a:r>
              <a:rPr lang="en-US" dirty="0"/>
              <a:t>Recover this “false negative” detection by updating the detection score </a:t>
            </a:r>
          </a:p>
        </p:txBody>
      </p:sp>
      <p:sp>
        <p:nvSpPr>
          <p:cNvPr id="3" name="Slide Number Placeholder 2"/>
          <p:cNvSpPr>
            <a:spLocks noGrp="1"/>
          </p:cNvSpPr>
          <p:nvPr>
            <p:ph type="sldNum" sz="quarter" idx="12"/>
          </p:nvPr>
        </p:nvSpPr>
        <p:spPr/>
        <p:txBody>
          <a:bodyPr/>
          <a:lstStyle/>
          <a:p>
            <a:fld id="{5B57F113-1753-AE48-A746-71A98A2ABED8}" type="slidenum">
              <a:rPr lang="en-US" smtClean="0"/>
              <a:t>22</a:t>
            </a:fld>
            <a:endParaRPr lang="en-US"/>
          </a:p>
        </p:txBody>
      </p:sp>
    </p:spTree>
    <p:extLst>
      <p:ext uri="{BB962C8B-B14F-4D97-AF65-F5344CB8AC3E}">
        <p14:creationId xmlns:p14="http://schemas.microsoft.com/office/powerpoint/2010/main" val="428282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P spid="27" grpId="0"/>
      <p:bldP spid="28" grpId="0"/>
      <p:bldP spid="36" grpId="0"/>
      <p:bldP spid="37" grpId="0"/>
      <p:bldP spid="38" grpId="0"/>
      <p:bldP spid="42" grpId="0"/>
      <p:bldP spid="43" grpId="0" animBg="1"/>
      <p:bldP spid="44" grpId="0" animBg="1"/>
      <p:bldP spid="45" grpId="0" animBg="1"/>
      <p:bldP spid="46" grpId="0" animBg="1"/>
      <p:bldP spid="48" grpId="0" animBg="1"/>
      <p:bldP spid="51" grpId="0" animBg="1"/>
      <p:bldP spid="62" grpId="0" animBg="1"/>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D262-7EDD-534B-AC5B-54467EEC00E8}"/>
              </a:ext>
            </a:extLst>
          </p:cNvPr>
          <p:cNvSpPr>
            <a:spLocks noGrp="1"/>
          </p:cNvSpPr>
          <p:nvPr>
            <p:ph type="title"/>
          </p:nvPr>
        </p:nvSpPr>
        <p:spPr/>
        <p:txBody>
          <a:bodyPr>
            <a:normAutofit/>
          </a:bodyPr>
          <a:lstStyle/>
          <a:p>
            <a:r>
              <a:rPr lang="en-US" dirty="0"/>
              <a:t> An Example</a:t>
            </a:r>
          </a:p>
        </p:txBody>
      </p:sp>
      <p:sp>
        <p:nvSpPr>
          <p:cNvPr id="3" name="Content Placeholder 2">
            <a:extLst>
              <a:ext uri="{FF2B5EF4-FFF2-40B4-BE49-F238E27FC236}">
                <a16:creationId xmlns:a16="http://schemas.microsoft.com/office/drawing/2014/main" id="{33950C5A-B719-024B-A755-DBCC2D19893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B911E0D-9792-224B-B9C5-AA980297CB12}"/>
              </a:ext>
            </a:extLst>
          </p:cNvPr>
          <p:cNvPicPr>
            <a:picLocks noChangeAspect="1"/>
          </p:cNvPicPr>
          <p:nvPr/>
        </p:nvPicPr>
        <p:blipFill>
          <a:blip r:embed="rId3"/>
          <a:stretch>
            <a:fillRect/>
          </a:stretch>
        </p:blipFill>
        <p:spPr>
          <a:xfrm>
            <a:off x="1594154" y="2004881"/>
            <a:ext cx="10571944" cy="3516655"/>
          </a:xfrm>
          <a:prstGeom prst="rect">
            <a:avLst/>
          </a:prstGeom>
        </p:spPr>
      </p:pic>
      <p:sp>
        <p:nvSpPr>
          <p:cNvPr id="5" name="TextBox 4">
            <a:extLst>
              <a:ext uri="{FF2B5EF4-FFF2-40B4-BE49-F238E27FC236}">
                <a16:creationId xmlns:a16="http://schemas.microsoft.com/office/drawing/2014/main" id="{271AF70D-7AAC-5247-AD9D-606CF027DD3D}"/>
              </a:ext>
            </a:extLst>
          </p:cNvPr>
          <p:cNvSpPr txBox="1"/>
          <p:nvPr/>
        </p:nvSpPr>
        <p:spPr>
          <a:xfrm>
            <a:off x="4429133" y="1005605"/>
            <a:ext cx="3683637" cy="400110"/>
          </a:xfrm>
          <a:prstGeom prst="rect">
            <a:avLst/>
          </a:prstGeom>
          <a:noFill/>
          <a:ln>
            <a:solidFill>
              <a:srgbClr val="C00000"/>
            </a:solidFill>
          </a:ln>
        </p:spPr>
        <p:txBody>
          <a:bodyPr wrap="none" rtlCol="0">
            <a:spAutoFit/>
          </a:bodyPr>
          <a:lstStyle/>
          <a:p>
            <a:r>
              <a:rPr lang="en-US" sz="2000" dirty="0"/>
              <a:t>The model failed to detect a truss</a:t>
            </a:r>
          </a:p>
        </p:txBody>
      </p:sp>
      <p:sp>
        <p:nvSpPr>
          <p:cNvPr id="6" name="TextBox 5">
            <a:extLst>
              <a:ext uri="{FF2B5EF4-FFF2-40B4-BE49-F238E27FC236}">
                <a16:creationId xmlns:a16="http://schemas.microsoft.com/office/drawing/2014/main" id="{DCAB6D6B-BB28-434A-9D5A-BA3F4275C6F1}"/>
              </a:ext>
            </a:extLst>
          </p:cNvPr>
          <p:cNvSpPr txBox="1"/>
          <p:nvPr/>
        </p:nvSpPr>
        <p:spPr>
          <a:xfrm>
            <a:off x="541883" y="2438706"/>
            <a:ext cx="1348588" cy="400110"/>
          </a:xfrm>
          <a:prstGeom prst="rect">
            <a:avLst/>
          </a:prstGeom>
          <a:noFill/>
        </p:spPr>
        <p:txBody>
          <a:bodyPr wrap="square" rtlCol="0">
            <a:spAutoFit/>
          </a:bodyPr>
          <a:lstStyle/>
          <a:p>
            <a:r>
              <a:rPr lang="en-US" sz="2000" dirty="0"/>
              <a:t>Before:</a:t>
            </a:r>
          </a:p>
        </p:txBody>
      </p:sp>
      <p:sp>
        <p:nvSpPr>
          <p:cNvPr id="7" name="TextBox 6">
            <a:extLst>
              <a:ext uri="{FF2B5EF4-FFF2-40B4-BE49-F238E27FC236}">
                <a16:creationId xmlns:a16="http://schemas.microsoft.com/office/drawing/2014/main" id="{4F6D07EC-00CD-0448-A653-9320D26D80F6}"/>
              </a:ext>
            </a:extLst>
          </p:cNvPr>
          <p:cNvSpPr txBox="1"/>
          <p:nvPr/>
        </p:nvSpPr>
        <p:spPr>
          <a:xfrm>
            <a:off x="541883" y="4464105"/>
            <a:ext cx="1348588" cy="400110"/>
          </a:xfrm>
          <a:prstGeom prst="rect">
            <a:avLst/>
          </a:prstGeom>
          <a:noFill/>
        </p:spPr>
        <p:txBody>
          <a:bodyPr wrap="square" rtlCol="0">
            <a:spAutoFit/>
          </a:bodyPr>
          <a:lstStyle/>
          <a:p>
            <a:r>
              <a:rPr lang="en-US" sz="2000" dirty="0"/>
              <a:t>After:</a:t>
            </a:r>
          </a:p>
        </p:txBody>
      </p:sp>
      <p:cxnSp>
        <p:nvCxnSpPr>
          <p:cNvPr id="10" name="Straight Connector 9">
            <a:extLst>
              <a:ext uri="{FF2B5EF4-FFF2-40B4-BE49-F238E27FC236}">
                <a16:creationId xmlns:a16="http://schemas.microsoft.com/office/drawing/2014/main" id="{76A86E29-1006-7841-A2FB-C635531D1384}"/>
              </a:ext>
            </a:extLst>
          </p:cNvPr>
          <p:cNvCxnSpPr/>
          <p:nvPr/>
        </p:nvCxnSpPr>
        <p:spPr>
          <a:xfrm flipH="1">
            <a:off x="5225143" y="1494365"/>
            <a:ext cx="244928" cy="1144396"/>
          </a:xfrm>
          <a:prstGeom prst="line">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078A995-03C5-CB41-8F3D-E75D9FBEEACE}"/>
              </a:ext>
            </a:extLst>
          </p:cNvPr>
          <p:cNvCxnSpPr>
            <a:cxnSpLocks/>
          </p:cNvCxnSpPr>
          <p:nvPr/>
        </p:nvCxnSpPr>
        <p:spPr>
          <a:xfrm>
            <a:off x="6629400" y="1494365"/>
            <a:ext cx="506186" cy="1233046"/>
          </a:xfrm>
          <a:prstGeom prst="line">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C2EC2A0-FDFF-1D4C-AE2E-FDFC3F35D779}"/>
              </a:ext>
            </a:extLst>
          </p:cNvPr>
          <p:cNvSpPr txBox="1"/>
          <p:nvPr/>
        </p:nvSpPr>
        <p:spPr>
          <a:xfrm>
            <a:off x="3101254" y="6120702"/>
            <a:ext cx="7056291" cy="400110"/>
          </a:xfrm>
          <a:prstGeom prst="rect">
            <a:avLst/>
          </a:prstGeom>
          <a:noFill/>
          <a:ln>
            <a:solidFill>
              <a:srgbClr val="C00000"/>
            </a:solidFill>
          </a:ln>
        </p:spPr>
        <p:txBody>
          <a:bodyPr wrap="none" rtlCol="0">
            <a:spAutoFit/>
          </a:bodyPr>
          <a:lstStyle/>
          <a:p>
            <a:r>
              <a:rPr lang="en-US" sz="2000" dirty="0"/>
              <a:t>The truss was detected using the temporal coherence information</a:t>
            </a:r>
          </a:p>
        </p:txBody>
      </p:sp>
      <p:cxnSp>
        <p:nvCxnSpPr>
          <p:cNvPr id="15" name="Straight Connector 14">
            <a:extLst>
              <a:ext uri="{FF2B5EF4-FFF2-40B4-BE49-F238E27FC236}">
                <a16:creationId xmlns:a16="http://schemas.microsoft.com/office/drawing/2014/main" id="{9746D8A3-4238-9140-9CB1-76902653CD21}"/>
              </a:ext>
            </a:extLst>
          </p:cNvPr>
          <p:cNvCxnSpPr>
            <a:cxnSpLocks/>
          </p:cNvCxnSpPr>
          <p:nvPr/>
        </p:nvCxnSpPr>
        <p:spPr>
          <a:xfrm flipH="1" flipV="1">
            <a:off x="5061857" y="4664160"/>
            <a:ext cx="285750" cy="1456542"/>
          </a:xfrm>
          <a:prstGeom prst="line">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D2E613-9CE3-8B44-A871-BC59C0844463}"/>
              </a:ext>
            </a:extLst>
          </p:cNvPr>
          <p:cNvCxnSpPr>
            <a:cxnSpLocks/>
          </p:cNvCxnSpPr>
          <p:nvPr/>
        </p:nvCxnSpPr>
        <p:spPr>
          <a:xfrm flipV="1">
            <a:off x="7135586" y="4495414"/>
            <a:ext cx="172624" cy="1604884"/>
          </a:xfrm>
          <a:prstGeom prst="line">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5B57F113-1753-AE48-A746-71A98A2ABED8}" type="slidenum">
              <a:rPr lang="en-US" smtClean="0"/>
              <a:t>23</a:t>
            </a:fld>
            <a:endParaRPr lang="en-US"/>
          </a:p>
        </p:txBody>
      </p:sp>
    </p:spTree>
    <p:extLst>
      <p:ext uri="{BB962C8B-B14F-4D97-AF65-F5344CB8AC3E}">
        <p14:creationId xmlns:p14="http://schemas.microsoft.com/office/powerpoint/2010/main" val="208684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C277-A5CC-5B4C-83E2-A9E22A664C62}"/>
              </a:ext>
            </a:extLst>
          </p:cNvPr>
          <p:cNvSpPr>
            <a:spLocks noGrp="1"/>
          </p:cNvSpPr>
          <p:nvPr>
            <p:ph type="title"/>
          </p:nvPr>
        </p:nvSpPr>
        <p:spPr/>
        <p:txBody>
          <a:bodyPr/>
          <a:lstStyle/>
          <a:p>
            <a:r>
              <a:rPr lang="en-US" dirty="0"/>
              <a:t>Test Results</a:t>
            </a:r>
          </a:p>
        </p:txBody>
      </p:sp>
      <p:sp>
        <p:nvSpPr>
          <p:cNvPr id="3" name="Content Placeholder 2">
            <a:extLst>
              <a:ext uri="{FF2B5EF4-FFF2-40B4-BE49-F238E27FC236}">
                <a16:creationId xmlns:a16="http://schemas.microsoft.com/office/drawing/2014/main" id="{83A5B99A-C829-714E-B393-C6EC832D849E}"/>
              </a:ext>
            </a:extLst>
          </p:cNvPr>
          <p:cNvSpPr>
            <a:spLocks noGrp="1"/>
          </p:cNvSpPr>
          <p:nvPr>
            <p:ph idx="1"/>
          </p:nvPr>
        </p:nvSpPr>
        <p:spPr>
          <a:xfrm>
            <a:off x="838200" y="1139110"/>
            <a:ext cx="10515600" cy="5305600"/>
          </a:xfrm>
        </p:spPr>
        <p:txBody>
          <a:bodyPr/>
          <a:lstStyle/>
          <a:p>
            <a:r>
              <a:rPr lang="en-US" dirty="0">
                <a:cs typeface="Calibri"/>
              </a:rPr>
              <a:t>Test dataset has 670 images of bridge A</a:t>
            </a:r>
          </a:p>
          <a:p>
            <a:r>
              <a:rPr lang="en-US" dirty="0" smtClean="0">
                <a:cs typeface="Calibri"/>
              </a:rPr>
              <a:t>5916</a:t>
            </a:r>
            <a:r>
              <a:rPr lang="en-US" dirty="0" smtClean="0">
                <a:cs typeface="Calibri"/>
              </a:rPr>
              <a:t> </a:t>
            </a:r>
            <a:r>
              <a:rPr lang="en-US" dirty="0">
                <a:cs typeface="Calibri"/>
              </a:rPr>
              <a:t>objects from 10 </a:t>
            </a:r>
            <a:r>
              <a:rPr lang="en-US" dirty="0" smtClean="0">
                <a:cs typeface="Calibri"/>
              </a:rPr>
              <a:t>classes</a:t>
            </a:r>
          </a:p>
          <a:p>
            <a:endParaRPr lang="en-US" dirty="0" smtClean="0">
              <a:cs typeface="Calibri"/>
            </a:endParaRPr>
          </a:p>
          <a:p>
            <a:pPr marL="0" indent="0">
              <a:buNone/>
            </a:pPr>
            <a:endParaRPr lang="en-US" dirty="0" smtClean="0">
              <a:cs typeface="Calibri"/>
            </a:endParaRPr>
          </a:p>
          <a:p>
            <a:r>
              <a:rPr lang="en-US" dirty="0" smtClean="0">
                <a:cs typeface="Calibri"/>
              </a:rPr>
              <a:t>Calculate </a:t>
            </a:r>
            <a:r>
              <a:rPr lang="en-US" dirty="0">
                <a:cs typeface="Calibri"/>
              </a:rPr>
              <a:t>precision, recall, and F1 </a:t>
            </a:r>
          </a:p>
        </p:txBody>
      </p:sp>
      <p:sp>
        <p:nvSpPr>
          <p:cNvPr id="8" name="Left Brace 7">
            <a:extLst>
              <a:ext uri="{FF2B5EF4-FFF2-40B4-BE49-F238E27FC236}">
                <a16:creationId xmlns:a16="http://schemas.microsoft.com/office/drawing/2014/main" id="{38C3BA79-2CD8-0740-955F-E82F79D2496A}"/>
              </a:ext>
            </a:extLst>
          </p:cNvPr>
          <p:cNvSpPr/>
          <p:nvPr/>
        </p:nvSpPr>
        <p:spPr>
          <a:xfrm rot="10800000">
            <a:off x="9466750" y="4436710"/>
            <a:ext cx="251911" cy="133619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9" name="Line Callout 1 8">
            <a:extLst>
              <a:ext uri="{FF2B5EF4-FFF2-40B4-BE49-F238E27FC236}">
                <a16:creationId xmlns:a16="http://schemas.microsoft.com/office/drawing/2014/main" id="{CB5621D1-D649-DE4E-B35A-C16D2FA551A6}"/>
              </a:ext>
            </a:extLst>
          </p:cNvPr>
          <p:cNvSpPr/>
          <p:nvPr/>
        </p:nvSpPr>
        <p:spPr>
          <a:xfrm>
            <a:off x="10096608" y="4559917"/>
            <a:ext cx="1978510" cy="1163997"/>
          </a:xfrm>
          <a:prstGeom prst="borderCallout1">
            <a:avLst>
              <a:gd name="adj1" fmla="val 47904"/>
              <a:gd name="adj2" fmla="val -27"/>
              <a:gd name="adj3" fmla="val 48162"/>
              <a:gd name="adj4" fmla="val -21790"/>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 false negative detections is reduced by 3% approximately</a:t>
            </a:r>
          </a:p>
        </p:txBody>
      </p: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22EB235F-B212-6340-8C54-51A580BB2488}"/>
                  </a:ext>
                </a:extLst>
              </p:cNvPr>
              <p:cNvGraphicFramePr>
                <a:graphicFrameLocks noGrp="1"/>
              </p:cNvGraphicFramePr>
              <p:nvPr>
                <p:extLst>
                  <p:ext uri="{D42A27DB-BD31-4B8C-83A1-F6EECF244321}">
                    <p14:modId xmlns:p14="http://schemas.microsoft.com/office/powerpoint/2010/main" val="3378395350"/>
                  </p:ext>
                </p:extLst>
              </p:nvPr>
            </p:nvGraphicFramePr>
            <p:xfrm>
              <a:off x="1156937" y="3458444"/>
              <a:ext cx="8120840" cy="3292723"/>
            </p:xfrm>
            <a:graphic>
              <a:graphicData uri="http://schemas.openxmlformats.org/drawingml/2006/table">
                <a:tbl>
                  <a:tblPr firstRow="1" bandRow="1">
                    <a:tableStyleId>{5940675A-B579-460E-94D1-54222C63F5DA}</a:tableStyleId>
                  </a:tblPr>
                  <a:tblGrid>
                    <a:gridCol w="3996394">
                      <a:extLst>
                        <a:ext uri="{9D8B030D-6E8A-4147-A177-3AD203B41FA5}">
                          <a16:colId xmlns:a16="http://schemas.microsoft.com/office/drawing/2014/main" val="335266732"/>
                        </a:ext>
                      </a:extLst>
                    </a:gridCol>
                    <a:gridCol w="1126671">
                      <a:extLst>
                        <a:ext uri="{9D8B030D-6E8A-4147-A177-3AD203B41FA5}">
                          <a16:colId xmlns:a16="http://schemas.microsoft.com/office/drawing/2014/main" val="2714705023"/>
                        </a:ext>
                      </a:extLst>
                    </a:gridCol>
                    <a:gridCol w="1005018">
                      <a:extLst>
                        <a:ext uri="{9D8B030D-6E8A-4147-A177-3AD203B41FA5}">
                          <a16:colId xmlns:a16="http://schemas.microsoft.com/office/drawing/2014/main" val="3726467519"/>
                        </a:ext>
                      </a:extLst>
                    </a:gridCol>
                    <a:gridCol w="938082">
                      <a:extLst>
                        <a:ext uri="{9D8B030D-6E8A-4147-A177-3AD203B41FA5}">
                          <a16:colId xmlns:a16="http://schemas.microsoft.com/office/drawing/2014/main" val="711372655"/>
                        </a:ext>
                      </a:extLst>
                    </a:gridCol>
                    <a:gridCol w="1054675">
                      <a:extLst>
                        <a:ext uri="{9D8B030D-6E8A-4147-A177-3AD203B41FA5}">
                          <a16:colId xmlns:a16="http://schemas.microsoft.com/office/drawing/2014/main" val="1736770786"/>
                        </a:ext>
                      </a:extLst>
                    </a:gridCol>
                  </a:tblGrid>
                  <a:tr h="482987">
                    <a:tc>
                      <a:txBody>
                        <a:bodyPr/>
                        <a:lstStyle/>
                        <a:p>
                          <a:endParaRPr lang="en-US" dirty="0"/>
                        </a:p>
                      </a:txBody>
                      <a:tcPr/>
                    </a:tc>
                    <a:tc gridSpan="2">
                      <a:txBody>
                        <a:bodyPr/>
                        <a:lstStyle/>
                        <a:p>
                          <a:pPr algn="ctr"/>
                          <a:r>
                            <a:rPr lang="en-US" sz="2000" dirty="0" err="1"/>
                            <a:t>IoU</a:t>
                          </a:r>
                          <a:r>
                            <a:rPr lang="en-US" sz="2000" dirty="0"/>
                            <a:t>=0.5</a:t>
                          </a:r>
                        </a:p>
                      </a:txBody>
                      <a:tcPr/>
                    </a:tc>
                    <a:tc hMerge="1">
                      <a:txBody>
                        <a:bodyPr/>
                        <a:lstStyle/>
                        <a:p>
                          <a:endParaRPr lang="en-US"/>
                        </a:p>
                      </a:txBody>
                      <a:tcPr/>
                    </a:tc>
                    <a:tc gridSpan="2">
                      <a:txBody>
                        <a:bodyPr/>
                        <a:lstStyle/>
                        <a:p>
                          <a:pPr algn="ctr"/>
                          <a:r>
                            <a:rPr lang="en-US" sz="2000" dirty="0" err="1"/>
                            <a:t>IoU</a:t>
                          </a:r>
                          <a:r>
                            <a:rPr lang="en-US" sz="2000" dirty="0"/>
                            <a:t>=0.4</a:t>
                          </a:r>
                        </a:p>
                      </a:txBody>
                      <a:tcPr/>
                    </a:tc>
                    <a:tc hMerge="1">
                      <a:txBody>
                        <a:bodyPr/>
                        <a:lstStyle/>
                        <a:p>
                          <a:endParaRPr lang="en-US"/>
                        </a:p>
                      </a:txBody>
                      <a:tcPr/>
                    </a:tc>
                    <a:extLst>
                      <a:ext uri="{0D108BD9-81ED-4DB2-BD59-A6C34878D82A}">
                        <a16:rowId xmlns:a16="http://schemas.microsoft.com/office/drawing/2014/main" val="3960738750"/>
                      </a:ext>
                    </a:extLst>
                  </a:tr>
                  <a:tr h="444060">
                    <a:tc>
                      <a:txBody>
                        <a:bodyPr/>
                        <a:lstStyle/>
                        <a:p>
                          <a:pPr algn="l"/>
                          <a:endParaRPr lang="en-US" sz="2000" dirty="0"/>
                        </a:p>
                      </a:txBody>
                      <a:tcPr/>
                    </a:tc>
                    <a:tc>
                      <a:txBody>
                        <a:bodyPr/>
                        <a:lstStyle/>
                        <a:p>
                          <a:pPr algn="ctr"/>
                          <a:r>
                            <a:rPr lang="en-US" sz="2000" dirty="0"/>
                            <a:t>Before</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After</a:t>
                          </a: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t>Before</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After</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30890901"/>
                      </a:ext>
                    </a:extLst>
                  </a:tr>
                  <a:tr h="798907">
                    <a:tc>
                      <a:txBody>
                        <a:bodyPr/>
                        <a:lstStyle/>
                        <a:p>
                          <a:pPr algn="l"/>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rPr>
                                  <m:t>Precision</m:t>
                                </m:r>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0" smtClean="0">
                                        <a:latin typeface="Cambria Math" panose="02040503050406030204" pitchFamily="18" charset="0"/>
                                      </a:rPr>
                                      <m:t># </m:t>
                                    </m:r>
                                    <m:r>
                                      <m:rPr>
                                        <m:sty m:val="p"/>
                                      </m:rPr>
                                      <a:rPr lang="en-US" sz="2000" b="0" i="0" smtClean="0">
                                        <a:latin typeface="Cambria Math" panose="02040503050406030204" pitchFamily="18" charset="0"/>
                                      </a:rPr>
                                      <m:t>correct</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predictions</m:t>
                                    </m:r>
                                  </m:num>
                                  <m:den>
                                    <m:r>
                                      <a:rPr lang="en-US" sz="2000" b="0" i="0" smtClean="0">
                                        <a:latin typeface="Cambria Math" panose="02040503050406030204" pitchFamily="18" charset="0"/>
                                      </a:rPr>
                                      <m:t>#  </m:t>
                                    </m:r>
                                    <m:r>
                                      <m:rPr>
                                        <m:sty m:val="p"/>
                                      </m:rPr>
                                      <a:rPr lang="en-US" sz="2000" b="0" i="0" smtClean="0">
                                        <a:latin typeface="Cambria Math" panose="02040503050406030204" pitchFamily="18" charset="0"/>
                                      </a:rPr>
                                      <m:t>predictions</m:t>
                                    </m:r>
                                  </m:den>
                                </m:f>
                              </m:oMath>
                            </m:oMathPara>
                          </a14:m>
                          <a:endParaRPr lang="en-US" sz="2000" dirty="0"/>
                        </a:p>
                      </a:txBody>
                      <a:tcPr/>
                    </a:tc>
                    <a:tc>
                      <a:txBody>
                        <a:bodyPr/>
                        <a:lstStyle/>
                        <a:p>
                          <a:pPr algn="ctr"/>
                          <a:r>
                            <a:rPr lang="en-US" sz="2000" dirty="0" smtClean="0"/>
                            <a:t>92.7%</a:t>
                          </a:r>
                          <a:endParaRPr lang="en-US" sz="20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91.3%</a:t>
                          </a: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t>95.8%</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94.5%</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42547441"/>
                      </a:ext>
                    </a:extLst>
                  </a:tr>
                  <a:tr h="748622">
                    <a:tc>
                      <a:txBody>
                        <a:bodyPr/>
                        <a:lstStyle/>
                        <a:p>
                          <a:pPr algn="l"/>
                          <a14:m>
                            <m:oMathPara xmlns:m="http://schemas.openxmlformats.org/officeDocument/2006/math">
                              <m:oMathParaPr>
                                <m:jc m:val="left"/>
                              </m:oMathParaPr>
                              <m:oMath xmlns:m="http://schemas.openxmlformats.org/officeDocument/2006/math">
                                <m:r>
                                  <m:rPr>
                                    <m:sty m:val="p"/>
                                  </m:rPr>
                                  <a:rPr lang="en-US" sz="2000" smtClean="0">
                                    <a:latin typeface="Cambria Math" panose="02040503050406030204" pitchFamily="18" charset="0"/>
                                  </a:rPr>
                                  <m:t>R</m:t>
                                </m:r>
                                <m:r>
                                  <m:rPr>
                                    <m:sty m:val="p"/>
                                  </m:rPr>
                                  <a:rPr lang="en-US" sz="2000" b="0" i="0" smtClean="0">
                                    <a:latin typeface="Cambria Math" panose="02040503050406030204" pitchFamily="18" charset="0"/>
                                  </a:rPr>
                                  <m:t>ecall</m:t>
                                </m:r>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0" smtClean="0">
                                        <a:latin typeface="Cambria Math" panose="02040503050406030204" pitchFamily="18" charset="0"/>
                                      </a:rPr>
                                      <m:t># </m:t>
                                    </m:r>
                                    <m:r>
                                      <m:rPr>
                                        <m:sty m:val="p"/>
                                      </m:rPr>
                                      <a:rPr lang="en-US" sz="2000" b="0" i="0" smtClean="0">
                                        <a:latin typeface="Cambria Math" panose="02040503050406030204" pitchFamily="18" charset="0"/>
                                      </a:rPr>
                                      <m:t>correct</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predictions</m:t>
                                    </m:r>
                                  </m:num>
                                  <m:den>
                                    <m:r>
                                      <a:rPr lang="en-US" sz="2000" b="0" i="0" smtClean="0">
                                        <a:latin typeface="Cambria Math" panose="02040503050406030204" pitchFamily="18" charset="0"/>
                                      </a:rPr>
                                      <m:t># </m:t>
                                    </m:r>
                                    <m:r>
                                      <m:rPr>
                                        <m:sty m:val="p"/>
                                      </m:rPr>
                                      <a:rPr lang="en-US" sz="2000" b="0" i="0" smtClean="0">
                                        <a:latin typeface="Cambria Math" panose="02040503050406030204" pitchFamily="18" charset="0"/>
                                      </a:rPr>
                                      <m:t>ground</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truth</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objects</m:t>
                                    </m:r>
                                  </m:den>
                                </m:f>
                              </m:oMath>
                            </m:oMathPara>
                          </a14:m>
                          <a:endParaRPr lang="en-US" sz="2000" dirty="0"/>
                        </a:p>
                      </a:txBody>
                      <a:tcPr/>
                    </a:tc>
                    <a:tc>
                      <a:txBody>
                        <a:bodyPr/>
                        <a:lstStyle/>
                        <a:p>
                          <a:pPr algn="ctr"/>
                          <a:r>
                            <a:rPr lang="en-US" sz="2000" dirty="0" smtClean="0"/>
                            <a:t>68.4%</a:t>
                          </a:r>
                          <a:endParaRPr lang="en-US" sz="20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smtClean="0"/>
                            <a:t>70.5%</a:t>
                          </a:r>
                          <a:endParaRPr lang="en-US" sz="2000" dirty="0"/>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t>70.7%</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73.7%</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63447481"/>
                      </a:ext>
                    </a:extLst>
                  </a:tr>
                  <a:tr h="818147">
                    <a:tc>
                      <a:txBody>
                        <a:bodyPr/>
                        <a:lstStyle/>
                        <a:p>
                          <a:pPr algn="l"/>
                          <a14:m>
                            <m:oMathPara xmlns:m="http://schemas.openxmlformats.org/officeDocument/2006/math">
                              <m:oMathParaPr>
                                <m:jc m:val="left"/>
                              </m:oMathParaPr>
                              <m:oMath xmlns:m="http://schemas.openxmlformats.org/officeDocument/2006/math">
                                <m:r>
                                  <m:rPr>
                                    <m:sty m:val="p"/>
                                  </m:rPr>
                                  <a:rPr lang="en-US" sz="2000" smtClean="0">
                                    <a:latin typeface="Cambria Math" panose="02040503050406030204" pitchFamily="18" charset="0"/>
                                  </a:rPr>
                                  <m:t>F</m:t>
                                </m:r>
                                <m:r>
                                  <a:rPr lang="en-US" sz="2000" b="0" i="0"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rPr>
                                      <m:t>Precision</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rPr>
                                      <m:t>Recall</m:t>
                                    </m:r>
                                  </m:num>
                                  <m:den>
                                    <m:r>
                                      <m:rPr>
                                        <m:sty m:val="p"/>
                                      </m:rPr>
                                      <a:rPr lang="en-US" sz="2000">
                                        <a:latin typeface="Cambria Math" panose="02040503050406030204" pitchFamily="18" charset="0"/>
                                      </a:rPr>
                                      <m:t>Precisio</m:t>
                                    </m:r>
                                    <m:r>
                                      <m:rPr>
                                        <m:sty m:val="p"/>
                                      </m:rPr>
                                      <a:rPr lang="en-US" sz="2000" i="0">
                                        <a:latin typeface="Cambria Math" panose="02040503050406030204" pitchFamily="18" charset="0"/>
                                      </a:rPr>
                                      <m:t>n</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Recall</m:t>
                                    </m:r>
                                  </m:den>
                                </m:f>
                              </m:oMath>
                            </m:oMathPara>
                          </a14:m>
                          <a:endParaRPr lang="en-US" sz="2000" dirty="0"/>
                        </a:p>
                      </a:txBody>
                      <a:tcPr/>
                    </a:tc>
                    <a:tc>
                      <a:txBody>
                        <a:bodyPr/>
                        <a:lstStyle/>
                        <a:p>
                          <a:pPr algn="ctr"/>
                          <a:r>
                            <a:rPr lang="en-US" sz="2000" dirty="0" smtClean="0"/>
                            <a:t>78.8%</a:t>
                          </a:r>
                          <a:endParaRPr lang="en-US" sz="20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79.9%</a:t>
                          </a: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t>81.4%</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82.8%</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3615644"/>
                      </a:ext>
                    </a:extLst>
                  </a:tr>
                </a:tbl>
              </a:graphicData>
            </a:graphic>
          </p:graphicFrame>
        </mc:Choice>
        <mc:Fallback>
          <p:graphicFrame>
            <p:nvGraphicFramePr>
              <p:cNvPr id="7" name="Table 6">
                <a:extLst>
                  <a:ext uri="{FF2B5EF4-FFF2-40B4-BE49-F238E27FC236}">
                    <a16:creationId xmlns:a16="http://schemas.microsoft.com/office/drawing/2014/main" id="{22EB235F-B212-6340-8C54-51A580BB2488}"/>
                  </a:ext>
                </a:extLst>
              </p:cNvPr>
              <p:cNvGraphicFramePr>
                <a:graphicFrameLocks noGrp="1"/>
              </p:cNvGraphicFramePr>
              <p:nvPr>
                <p:extLst>
                  <p:ext uri="{D42A27DB-BD31-4B8C-83A1-F6EECF244321}">
                    <p14:modId xmlns:p14="http://schemas.microsoft.com/office/powerpoint/2010/main" val="3378395350"/>
                  </p:ext>
                </p:extLst>
              </p:nvPr>
            </p:nvGraphicFramePr>
            <p:xfrm>
              <a:off x="1156937" y="3458444"/>
              <a:ext cx="8120840" cy="3292723"/>
            </p:xfrm>
            <a:graphic>
              <a:graphicData uri="http://schemas.openxmlformats.org/drawingml/2006/table">
                <a:tbl>
                  <a:tblPr firstRow="1" bandRow="1">
                    <a:tableStyleId>{5940675A-B579-460E-94D1-54222C63F5DA}</a:tableStyleId>
                  </a:tblPr>
                  <a:tblGrid>
                    <a:gridCol w="3996394">
                      <a:extLst>
                        <a:ext uri="{9D8B030D-6E8A-4147-A177-3AD203B41FA5}">
                          <a16:colId xmlns:a16="http://schemas.microsoft.com/office/drawing/2014/main" val="335266732"/>
                        </a:ext>
                      </a:extLst>
                    </a:gridCol>
                    <a:gridCol w="1126671">
                      <a:extLst>
                        <a:ext uri="{9D8B030D-6E8A-4147-A177-3AD203B41FA5}">
                          <a16:colId xmlns:a16="http://schemas.microsoft.com/office/drawing/2014/main" val="2714705023"/>
                        </a:ext>
                      </a:extLst>
                    </a:gridCol>
                    <a:gridCol w="1005018">
                      <a:extLst>
                        <a:ext uri="{9D8B030D-6E8A-4147-A177-3AD203B41FA5}">
                          <a16:colId xmlns:a16="http://schemas.microsoft.com/office/drawing/2014/main" val="3726467519"/>
                        </a:ext>
                      </a:extLst>
                    </a:gridCol>
                    <a:gridCol w="938082">
                      <a:extLst>
                        <a:ext uri="{9D8B030D-6E8A-4147-A177-3AD203B41FA5}">
                          <a16:colId xmlns:a16="http://schemas.microsoft.com/office/drawing/2014/main" val="711372655"/>
                        </a:ext>
                      </a:extLst>
                    </a:gridCol>
                    <a:gridCol w="1054675">
                      <a:extLst>
                        <a:ext uri="{9D8B030D-6E8A-4147-A177-3AD203B41FA5}">
                          <a16:colId xmlns:a16="http://schemas.microsoft.com/office/drawing/2014/main" val="1736770786"/>
                        </a:ext>
                      </a:extLst>
                    </a:gridCol>
                  </a:tblGrid>
                  <a:tr h="482987">
                    <a:tc>
                      <a:txBody>
                        <a:bodyPr/>
                        <a:lstStyle/>
                        <a:p>
                          <a:endParaRPr lang="en-US" dirty="0"/>
                        </a:p>
                      </a:txBody>
                      <a:tcPr/>
                    </a:tc>
                    <a:tc gridSpan="2">
                      <a:txBody>
                        <a:bodyPr/>
                        <a:lstStyle/>
                        <a:p>
                          <a:pPr algn="ctr"/>
                          <a:r>
                            <a:rPr lang="en-US" sz="2000" dirty="0" err="1"/>
                            <a:t>IoU</a:t>
                          </a:r>
                          <a:r>
                            <a:rPr lang="en-US" sz="2000" dirty="0"/>
                            <a:t>=0.5</a:t>
                          </a:r>
                        </a:p>
                      </a:txBody>
                      <a:tcPr/>
                    </a:tc>
                    <a:tc hMerge="1">
                      <a:txBody>
                        <a:bodyPr/>
                        <a:lstStyle/>
                        <a:p>
                          <a:endParaRPr lang="en-US"/>
                        </a:p>
                      </a:txBody>
                      <a:tcPr/>
                    </a:tc>
                    <a:tc gridSpan="2">
                      <a:txBody>
                        <a:bodyPr/>
                        <a:lstStyle/>
                        <a:p>
                          <a:pPr algn="ctr"/>
                          <a:r>
                            <a:rPr lang="en-US" sz="2000" dirty="0" err="1"/>
                            <a:t>IoU</a:t>
                          </a:r>
                          <a:r>
                            <a:rPr lang="en-US" sz="2000" dirty="0"/>
                            <a:t>=0.4</a:t>
                          </a:r>
                        </a:p>
                      </a:txBody>
                      <a:tcPr/>
                    </a:tc>
                    <a:tc hMerge="1">
                      <a:txBody>
                        <a:bodyPr/>
                        <a:lstStyle/>
                        <a:p>
                          <a:endParaRPr lang="en-US"/>
                        </a:p>
                      </a:txBody>
                      <a:tcPr/>
                    </a:tc>
                    <a:extLst>
                      <a:ext uri="{0D108BD9-81ED-4DB2-BD59-A6C34878D82A}">
                        <a16:rowId xmlns:a16="http://schemas.microsoft.com/office/drawing/2014/main" val="3960738750"/>
                      </a:ext>
                    </a:extLst>
                  </a:tr>
                  <a:tr h="444060">
                    <a:tc>
                      <a:txBody>
                        <a:bodyPr/>
                        <a:lstStyle/>
                        <a:p>
                          <a:pPr algn="l"/>
                          <a:endParaRPr lang="en-US" sz="2000" dirty="0"/>
                        </a:p>
                      </a:txBody>
                      <a:tcPr/>
                    </a:tc>
                    <a:tc>
                      <a:txBody>
                        <a:bodyPr/>
                        <a:lstStyle/>
                        <a:p>
                          <a:pPr algn="ctr"/>
                          <a:r>
                            <a:rPr lang="en-US" sz="2000" dirty="0"/>
                            <a:t>Before</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After</a:t>
                          </a: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t>Before</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After</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30890901"/>
                      </a:ext>
                    </a:extLst>
                  </a:tr>
                  <a:tr h="798907">
                    <a:tc>
                      <a:txBody>
                        <a:bodyPr/>
                        <a:lstStyle/>
                        <a:p>
                          <a:endParaRPr lang="en-US"/>
                        </a:p>
                      </a:txBody>
                      <a:tcPr>
                        <a:blipFill>
                          <a:blip r:embed="rId3"/>
                          <a:stretch>
                            <a:fillRect l="-152" t="-118939" r="-103659" b="-196212"/>
                          </a:stretch>
                        </a:blipFill>
                      </a:tcPr>
                    </a:tc>
                    <a:tc>
                      <a:txBody>
                        <a:bodyPr/>
                        <a:lstStyle/>
                        <a:p>
                          <a:pPr algn="ctr"/>
                          <a:r>
                            <a:rPr lang="en-US" sz="2000" dirty="0" smtClean="0"/>
                            <a:t>92.7%</a:t>
                          </a:r>
                          <a:endParaRPr lang="en-US" sz="20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91.3%</a:t>
                          </a: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t>95.8%</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94.5%</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42547441"/>
                      </a:ext>
                    </a:extLst>
                  </a:tr>
                  <a:tr h="748622">
                    <a:tc>
                      <a:txBody>
                        <a:bodyPr/>
                        <a:lstStyle/>
                        <a:p>
                          <a:endParaRPr lang="en-US"/>
                        </a:p>
                      </a:txBody>
                      <a:tcPr>
                        <a:blipFill>
                          <a:blip r:embed="rId3"/>
                          <a:stretch>
                            <a:fillRect l="-152" t="-234959" r="-103659" b="-110569"/>
                          </a:stretch>
                        </a:blipFill>
                      </a:tcPr>
                    </a:tc>
                    <a:tc>
                      <a:txBody>
                        <a:bodyPr/>
                        <a:lstStyle/>
                        <a:p>
                          <a:pPr algn="ctr"/>
                          <a:r>
                            <a:rPr lang="en-US" sz="2000" dirty="0" smtClean="0"/>
                            <a:t>68.4%</a:t>
                          </a:r>
                          <a:endParaRPr lang="en-US" sz="20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smtClean="0"/>
                            <a:t>70.5%</a:t>
                          </a:r>
                          <a:endParaRPr lang="en-US" sz="2000" dirty="0"/>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t>70.7%</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73.7%</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63447481"/>
                      </a:ext>
                    </a:extLst>
                  </a:tr>
                  <a:tr h="818147">
                    <a:tc>
                      <a:txBody>
                        <a:bodyPr/>
                        <a:lstStyle/>
                        <a:p>
                          <a:endParaRPr lang="en-US"/>
                        </a:p>
                      </a:txBody>
                      <a:tcPr>
                        <a:blipFill>
                          <a:blip r:embed="rId3"/>
                          <a:stretch>
                            <a:fillRect l="-152" t="-307463" r="-103659" b="-1493"/>
                          </a:stretch>
                        </a:blipFill>
                      </a:tcPr>
                    </a:tc>
                    <a:tc>
                      <a:txBody>
                        <a:bodyPr/>
                        <a:lstStyle/>
                        <a:p>
                          <a:pPr algn="ctr"/>
                          <a:r>
                            <a:rPr lang="en-US" sz="2000" dirty="0" smtClean="0"/>
                            <a:t>78.8%</a:t>
                          </a:r>
                          <a:endParaRPr lang="en-US" sz="20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79.9%</a:t>
                          </a: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t>81.4%</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t>82.8%</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3615644"/>
                      </a:ext>
                    </a:extLst>
                  </a:tr>
                </a:tbl>
              </a:graphicData>
            </a:graphic>
          </p:graphicFrame>
        </mc:Fallback>
      </mc:AlternateContent>
      <p:graphicFrame>
        <p:nvGraphicFramePr>
          <p:cNvPr id="4" name="Table 3"/>
          <p:cNvGraphicFramePr>
            <a:graphicFrameLocks noGrp="1"/>
          </p:cNvGraphicFramePr>
          <p:nvPr>
            <p:extLst>
              <p:ext uri="{D42A27DB-BD31-4B8C-83A1-F6EECF244321}">
                <p14:modId xmlns:p14="http://schemas.microsoft.com/office/powerpoint/2010/main" val="4249228641"/>
              </p:ext>
            </p:extLst>
          </p:nvPr>
        </p:nvGraphicFramePr>
        <p:xfrm>
          <a:off x="1435698" y="1958932"/>
          <a:ext cx="3781659" cy="1112520"/>
        </p:xfrm>
        <a:graphic>
          <a:graphicData uri="http://schemas.openxmlformats.org/drawingml/2006/table">
            <a:tbl>
              <a:tblPr firstRow="1" bandRow="1">
                <a:tableStyleId>{2D5ABB26-0587-4C30-8999-92F81FD0307C}</a:tableStyleId>
              </a:tblPr>
              <a:tblGrid>
                <a:gridCol w="2049405">
                  <a:extLst>
                    <a:ext uri="{9D8B030D-6E8A-4147-A177-3AD203B41FA5}">
                      <a16:colId xmlns:a16="http://schemas.microsoft.com/office/drawing/2014/main" val="2758653410"/>
                    </a:ext>
                  </a:extLst>
                </a:gridCol>
                <a:gridCol w="866273">
                  <a:extLst>
                    <a:ext uri="{9D8B030D-6E8A-4147-A177-3AD203B41FA5}">
                      <a16:colId xmlns:a16="http://schemas.microsoft.com/office/drawing/2014/main" val="1708674180"/>
                    </a:ext>
                  </a:extLst>
                </a:gridCol>
                <a:gridCol w="865981">
                  <a:extLst>
                    <a:ext uri="{9D8B030D-6E8A-4147-A177-3AD203B41FA5}">
                      <a16:colId xmlns:a16="http://schemas.microsoft.com/office/drawing/2014/main" val="2344360939"/>
                    </a:ext>
                  </a:extLst>
                </a:gridCol>
              </a:tblGrid>
              <a:tr h="370840">
                <a:tc>
                  <a:txBody>
                    <a:bodyPr/>
                    <a:lstStyle/>
                    <a:p>
                      <a:r>
                        <a:rPr lang="en-US" u="sng" dirty="0" err="1" smtClean="0"/>
                        <a:t>IoU</a:t>
                      </a:r>
                      <a:r>
                        <a:rPr lang="en-US" u="sng" dirty="0" smtClean="0"/>
                        <a:t> @ 0.5</a:t>
                      </a:r>
                      <a:endParaRPr lang="en-US" u="sng" dirty="0"/>
                    </a:p>
                  </a:txBody>
                  <a:tcPr/>
                </a:tc>
                <a:tc>
                  <a:txBody>
                    <a:bodyPr/>
                    <a:lstStyle/>
                    <a:p>
                      <a:r>
                        <a:rPr lang="en-US" u="sng" dirty="0" smtClean="0"/>
                        <a:t>Before</a:t>
                      </a:r>
                      <a:endParaRPr lang="en-US" u="sng" dirty="0"/>
                    </a:p>
                  </a:txBody>
                  <a:tcPr/>
                </a:tc>
                <a:tc>
                  <a:txBody>
                    <a:bodyPr/>
                    <a:lstStyle/>
                    <a:p>
                      <a:r>
                        <a:rPr lang="en-US" u="sng" dirty="0" smtClean="0"/>
                        <a:t>After</a:t>
                      </a:r>
                      <a:endParaRPr lang="en-US" u="sng" dirty="0"/>
                    </a:p>
                  </a:txBody>
                  <a:tcPr/>
                </a:tc>
                <a:extLst>
                  <a:ext uri="{0D108BD9-81ED-4DB2-BD59-A6C34878D82A}">
                    <a16:rowId xmlns:a16="http://schemas.microsoft.com/office/drawing/2014/main" val="289659390"/>
                  </a:ext>
                </a:extLst>
              </a:tr>
              <a:tr h="370840">
                <a:tc>
                  <a:txBody>
                    <a:bodyPr/>
                    <a:lstStyle/>
                    <a:p>
                      <a:r>
                        <a:rPr lang="en-US" dirty="0" smtClean="0"/>
                        <a:t>Total detections</a:t>
                      </a:r>
                      <a:endParaRPr lang="en-US" dirty="0"/>
                    </a:p>
                  </a:txBody>
                  <a:tcPr/>
                </a:tc>
                <a:tc>
                  <a:txBody>
                    <a:bodyPr/>
                    <a:lstStyle/>
                    <a:p>
                      <a:r>
                        <a:rPr lang="en-US" dirty="0" smtClean="0"/>
                        <a:t>4367</a:t>
                      </a:r>
                      <a:endParaRPr lang="en-US" dirty="0"/>
                    </a:p>
                  </a:txBody>
                  <a:tcPr/>
                </a:tc>
                <a:tc>
                  <a:txBody>
                    <a:bodyPr/>
                    <a:lstStyle/>
                    <a:p>
                      <a:r>
                        <a:rPr lang="en-US" dirty="0" smtClean="0"/>
                        <a:t>4569</a:t>
                      </a:r>
                      <a:endParaRPr lang="en-US" dirty="0"/>
                    </a:p>
                  </a:txBody>
                  <a:tcPr/>
                </a:tc>
                <a:extLst>
                  <a:ext uri="{0D108BD9-81ED-4DB2-BD59-A6C34878D82A}">
                    <a16:rowId xmlns:a16="http://schemas.microsoft.com/office/drawing/2014/main" val="3010190616"/>
                  </a:ext>
                </a:extLst>
              </a:tr>
              <a:tr h="370840">
                <a:tc>
                  <a:txBody>
                    <a:bodyPr/>
                    <a:lstStyle/>
                    <a:p>
                      <a:r>
                        <a:rPr lang="en-US" dirty="0" smtClean="0"/>
                        <a:t>Correct detections</a:t>
                      </a:r>
                      <a:endParaRPr lang="en-US" dirty="0"/>
                    </a:p>
                  </a:txBody>
                  <a:tcPr/>
                </a:tc>
                <a:tc>
                  <a:txBody>
                    <a:bodyPr/>
                    <a:lstStyle/>
                    <a:p>
                      <a:r>
                        <a:rPr lang="en-US" dirty="0" smtClean="0"/>
                        <a:t>4051</a:t>
                      </a:r>
                      <a:endParaRPr lang="en-US" dirty="0"/>
                    </a:p>
                  </a:txBody>
                  <a:tcPr/>
                </a:tc>
                <a:tc>
                  <a:txBody>
                    <a:bodyPr/>
                    <a:lstStyle/>
                    <a:p>
                      <a:r>
                        <a:rPr lang="en-US" dirty="0" smtClean="0"/>
                        <a:t>4174</a:t>
                      </a:r>
                      <a:endParaRPr lang="en-US" dirty="0"/>
                    </a:p>
                  </a:txBody>
                  <a:tcPr/>
                </a:tc>
                <a:extLst>
                  <a:ext uri="{0D108BD9-81ED-4DB2-BD59-A6C34878D82A}">
                    <a16:rowId xmlns:a16="http://schemas.microsoft.com/office/drawing/2014/main" val="297755274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63183056"/>
              </p:ext>
            </p:extLst>
          </p:nvPr>
        </p:nvGraphicFramePr>
        <p:xfrm>
          <a:off x="5496118" y="1958932"/>
          <a:ext cx="3781659" cy="1112520"/>
        </p:xfrm>
        <a:graphic>
          <a:graphicData uri="http://schemas.openxmlformats.org/drawingml/2006/table">
            <a:tbl>
              <a:tblPr firstRow="1" bandRow="1">
                <a:tableStyleId>{2D5ABB26-0587-4C30-8999-92F81FD0307C}</a:tableStyleId>
              </a:tblPr>
              <a:tblGrid>
                <a:gridCol w="2049405">
                  <a:extLst>
                    <a:ext uri="{9D8B030D-6E8A-4147-A177-3AD203B41FA5}">
                      <a16:colId xmlns:a16="http://schemas.microsoft.com/office/drawing/2014/main" val="2758653410"/>
                    </a:ext>
                  </a:extLst>
                </a:gridCol>
                <a:gridCol w="866273">
                  <a:extLst>
                    <a:ext uri="{9D8B030D-6E8A-4147-A177-3AD203B41FA5}">
                      <a16:colId xmlns:a16="http://schemas.microsoft.com/office/drawing/2014/main" val="1708674180"/>
                    </a:ext>
                  </a:extLst>
                </a:gridCol>
                <a:gridCol w="865981">
                  <a:extLst>
                    <a:ext uri="{9D8B030D-6E8A-4147-A177-3AD203B41FA5}">
                      <a16:colId xmlns:a16="http://schemas.microsoft.com/office/drawing/2014/main" val="2344360939"/>
                    </a:ext>
                  </a:extLst>
                </a:gridCol>
              </a:tblGrid>
              <a:tr h="370840">
                <a:tc>
                  <a:txBody>
                    <a:bodyPr/>
                    <a:lstStyle/>
                    <a:p>
                      <a:r>
                        <a:rPr lang="en-US" u="sng" dirty="0" err="1" smtClean="0"/>
                        <a:t>IoU</a:t>
                      </a:r>
                      <a:r>
                        <a:rPr lang="en-US" u="sng" dirty="0" smtClean="0"/>
                        <a:t> @ 0.4</a:t>
                      </a:r>
                      <a:endParaRPr lang="en-US" u="sng" dirty="0"/>
                    </a:p>
                  </a:txBody>
                  <a:tcPr/>
                </a:tc>
                <a:tc>
                  <a:txBody>
                    <a:bodyPr/>
                    <a:lstStyle/>
                    <a:p>
                      <a:r>
                        <a:rPr lang="en-US" u="sng" dirty="0" smtClean="0"/>
                        <a:t>Before</a:t>
                      </a:r>
                      <a:endParaRPr lang="en-US" u="sng" dirty="0"/>
                    </a:p>
                  </a:txBody>
                  <a:tcPr/>
                </a:tc>
                <a:tc>
                  <a:txBody>
                    <a:bodyPr/>
                    <a:lstStyle/>
                    <a:p>
                      <a:r>
                        <a:rPr lang="en-US" u="sng" dirty="0" smtClean="0"/>
                        <a:t>After</a:t>
                      </a:r>
                      <a:endParaRPr lang="en-US" u="sng" dirty="0"/>
                    </a:p>
                  </a:txBody>
                  <a:tcPr/>
                </a:tc>
                <a:extLst>
                  <a:ext uri="{0D108BD9-81ED-4DB2-BD59-A6C34878D82A}">
                    <a16:rowId xmlns:a16="http://schemas.microsoft.com/office/drawing/2014/main" val="289659390"/>
                  </a:ext>
                </a:extLst>
              </a:tr>
              <a:tr h="370840">
                <a:tc>
                  <a:txBody>
                    <a:bodyPr/>
                    <a:lstStyle/>
                    <a:p>
                      <a:r>
                        <a:rPr lang="en-US" dirty="0" smtClean="0"/>
                        <a:t>Total detections</a:t>
                      </a:r>
                      <a:endParaRPr lang="en-US" dirty="0"/>
                    </a:p>
                  </a:txBody>
                  <a:tcPr/>
                </a:tc>
                <a:tc>
                  <a:txBody>
                    <a:bodyPr/>
                    <a:lstStyle/>
                    <a:p>
                      <a:r>
                        <a:rPr lang="en-US" dirty="0" smtClean="0"/>
                        <a:t>4367</a:t>
                      </a:r>
                      <a:endParaRPr lang="en-US" dirty="0"/>
                    </a:p>
                  </a:txBody>
                  <a:tcPr/>
                </a:tc>
                <a:tc>
                  <a:txBody>
                    <a:bodyPr/>
                    <a:lstStyle/>
                    <a:p>
                      <a:r>
                        <a:rPr lang="en-US" dirty="0" smtClean="0"/>
                        <a:t>4569</a:t>
                      </a:r>
                      <a:endParaRPr lang="en-US" dirty="0"/>
                    </a:p>
                  </a:txBody>
                  <a:tcPr/>
                </a:tc>
                <a:extLst>
                  <a:ext uri="{0D108BD9-81ED-4DB2-BD59-A6C34878D82A}">
                    <a16:rowId xmlns:a16="http://schemas.microsoft.com/office/drawing/2014/main" val="3010190616"/>
                  </a:ext>
                </a:extLst>
              </a:tr>
              <a:tr h="370840">
                <a:tc>
                  <a:txBody>
                    <a:bodyPr/>
                    <a:lstStyle/>
                    <a:p>
                      <a:r>
                        <a:rPr lang="en-US" dirty="0" smtClean="0"/>
                        <a:t>Correct detections</a:t>
                      </a:r>
                      <a:endParaRPr lang="en-US" dirty="0"/>
                    </a:p>
                  </a:txBody>
                  <a:tcPr/>
                </a:tc>
                <a:tc>
                  <a:txBody>
                    <a:bodyPr/>
                    <a:lstStyle/>
                    <a:p>
                      <a:r>
                        <a:rPr lang="en-US" dirty="0" smtClean="0"/>
                        <a:t>4184</a:t>
                      </a:r>
                      <a:endParaRPr lang="en-US" dirty="0"/>
                    </a:p>
                  </a:txBody>
                  <a:tcPr/>
                </a:tc>
                <a:tc>
                  <a:txBody>
                    <a:bodyPr/>
                    <a:lstStyle/>
                    <a:p>
                      <a:r>
                        <a:rPr lang="en-US" dirty="0" smtClean="0"/>
                        <a:t>4342</a:t>
                      </a:r>
                      <a:endParaRPr lang="en-US" dirty="0"/>
                    </a:p>
                  </a:txBody>
                  <a:tcPr/>
                </a:tc>
                <a:extLst>
                  <a:ext uri="{0D108BD9-81ED-4DB2-BD59-A6C34878D82A}">
                    <a16:rowId xmlns:a16="http://schemas.microsoft.com/office/drawing/2014/main" val="2977552740"/>
                  </a:ext>
                </a:extLst>
              </a:tr>
            </a:tbl>
          </a:graphicData>
        </a:graphic>
      </p:graphicFrame>
      <p:sp>
        <p:nvSpPr>
          <p:cNvPr id="5" name="Slide Number Placeholder 4"/>
          <p:cNvSpPr>
            <a:spLocks noGrp="1"/>
          </p:cNvSpPr>
          <p:nvPr>
            <p:ph type="sldNum" sz="quarter" idx="12"/>
          </p:nvPr>
        </p:nvSpPr>
        <p:spPr/>
        <p:txBody>
          <a:bodyPr/>
          <a:lstStyle/>
          <a:p>
            <a:fld id="{5B57F113-1753-AE48-A746-71A98A2ABED8}" type="slidenum">
              <a:rPr lang="en-US" smtClean="0"/>
              <a:t>24</a:t>
            </a:fld>
            <a:endParaRPr lang="en-US"/>
          </a:p>
        </p:txBody>
      </p:sp>
    </p:spTree>
    <p:extLst>
      <p:ext uri="{BB962C8B-B14F-4D97-AF65-F5344CB8AC3E}">
        <p14:creationId xmlns:p14="http://schemas.microsoft.com/office/powerpoint/2010/main" val="10365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AE64-6043-224C-B36C-F6A3FC66F90A}"/>
              </a:ext>
            </a:extLst>
          </p:cNvPr>
          <p:cNvSpPr>
            <a:spLocks noGrp="1"/>
          </p:cNvSpPr>
          <p:nvPr>
            <p:ph type="title"/>
          </p:nvPr>
        </p:nvSpPr>
        <p:spPr/>
        <p:txBody>
          <a:bodyPr/>
          <a:lstStyle/>
          <a:p>
            <a:r>
              <a:rPr lang="en-US" dirty="0"/>
              <a:t>Limited Capability of Time Coherence</a:t>
            </a:r>
          </a:p>
        </p:txBody>
      </p:sp>
      <p:sp>
        <p:nvSpPr>
          <p:cNvPr id="3" name="Content Placeholder 2">
            <a:extLst>
              <a:ext uri="{FF2B5EF4-FFF2-40B4-BE49-F238E27FC236}">
                <a16:creationId xmlns:a16="http://schemas.microsoft.com/office/drawing/2014/main" id="{C0FB41CD-CE69-5742-89E2-37B0A8FF680E}"/>
              </a:ext>
            </a:extLst>
          </p:cNvPr>
          <p:cNvSpPr>
            <a:spLocks noGrp="1"/>
          </p:cNvSpPr>
          <p:nvPr>
            <p:ph idx="1"/>
          </p:nvPr>
        </p:nvSpPr>
        <p:spPr/>
        <p:txBody>
          <a:bodyPr/>
          <a:lstStyle/>
          <a:p>
            <a:r>
              <a:rPr lang="en-US" dirty="0"/>
              <a:t>Time coherence information can help recover some false negative detections, but not all of them.</a:t>
            </a:r>
          </a:p>
          <a:p>
            <a:r>
              <a:rPr lang="en-US" dirty="0"/>
              <a:t>Improvement the Mask RCNN model is required!</a:t>
            </a:r>
          </a:p>
          <a:p>
            <a:r>
              <a:rPr lang="en-US" dirty="0"/>
              <a:t>Let human experts help the model learn to recognize objects that are hard to be detected.</a:t>
            </a:r>
          </a:p>
        </p:txBody>
      </p:sp>
      <p:sp>
        <p:nvSpPr>
          <p:cNvPr id="4" name="Slide Number Placeholder 3"/>
          <p:cNvSpPr>
            <a:spLocks noGrp="1"/>
          </p:cNvSpPr>
          <p:nvPr>
            <p:ph type="sldNum" sz="quarter" idx="12"/>
          </p:nvPr>
        </p:nvSpPr>
        <p:spPr/>
        <p:txBody>
          <a:bodyPr/>
          <a:lstStyle/>
          <a:p>
            <a:fld id="{5B57F113-1753-AE48-A746-71A98A2ABED8}" type="slidenum">
              <a:rPr lang="en-US" smtClean="0"/>
              <a:t>25</a:t>
            </a:fld>
            <a:endParaRPr lang="en-US"/>
          </a:p>
        </p:txBody>
      </p:sp>
    </p:spTree>
    <p:extLst>
      <p:ext uri="{BB962C8B-B14F-4D97-AF65-F5344CB8AC3E}">
        <p14:creationId xmlns:p14="http://schemas.microsoft.com/office/powerpoint/2010/main" val="6684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A395-18D7-3B48-A4C6-65FC1ECA6469}"/>
              </a:ext>
            </a:extLst>
          </p:cNvPr>
          <p:cNvSpPr>
            <a:spLocks noGrp="1"/>
          </p:cNvSpPr>
          <p:nvPr>
            <p:ph type="title"/>
          </p:nvPr>
        </p:nvSpPr>
        <p:spPr/>
        <p:txBody>
          <a:bodyPr/>
          <a:lstStyle/>
          <a:p>
            <a:r>
              <a:rPr lang="en-US" dirty="0"/>
              <a:t>Research Tasks</a:t>
            </a:r>
            <a:endParaRPr lang="en-US" b="1" dirty="0"/>
          </a:p>
        </p:txBody>
      </p:sp>
      <p:sp>
        <p:nvSpPr>
          <p:cNvPr id="3" name="Content Placeholder 2">
            <a:extLst>
              <a:ext uri="{FF2B5EF4-FFF2-40B4-BE49-F238E27FC236}">
                <a16:creationId xmlns:a16="http://schemas.microsoft.com/office/drawing/2014/main" id="{E961BB46-2183-3148-91BB-526D5B51656C}"/>
              </a:ext>
            </a:extLst>
          </p:cNvPr>
          <p:cNvSpPr>
            <a:spLocks noGrp="1"/>
          </p:cNvSpPr>
          <p:nvPr>
            <p:ph idx="1"/>
          </p:nvPr>
        </p:nvSpPr>
        <p:spPr>
          <a:xfrm>
            <a:off x="8945880" y="1383959"/>
            <a:ext cx="2514600" cy="5305600"/>
          </a:xfrm>
        </p:spPr>
        <p:txBody>
          <a:bodyPr>
            <a:normAutofit/>
          </a:bodyPr>
          <a:lstStyle/>
          <a:p>
            <a:r>
              <a:rPr lang="en-US" dirty="0">
                <a:solidFill>
                  <a:srgbClr val="7030A0"/>
                </a:solidFill>
              </a:rPr>
              <a:t>Efficiently training a classifier using transfer learning</a:t>
            </a:r>
          </a:p>
          <a:p>
            <a:r>
              <a:rPr lang="en-US" dirty="0">
                <a:solidFill>
                  <a:srgbClr val="0070C0"/>
                </a:solidFill>
              </a:rPr>
              <a:t>Recovering false negative detections using temporal coherence</a:t>
            </a:r>
          </a:p>
          <a:p>
            <a:r>
              <a:rPr lang="en-US" dirty="0">
                <a:solidFill>
                  <a:schemeClr val="accent4">
                    <a:lumMod val="75000"/>
                  </a:schemeClr>
                </a:solidFill>
              </a:rPr>
              <a:t>Effectively  improving the classifier using mix semi-supervised learning</a:t>
            </a:r>
          </a:p>
        </p:txBody>
      </p:sp>
      <p:sp>
        <p:nvSpPr>
          <p:cNvPr id="4" name="Line Callout 2 3">
            <a:extLst>
              <a:ext uri="{FF2B5EF4-FFF2-40B4-BE49-F238E27FC236}">
                <a16:creationId xmlns:a16="http://schemas.microsoft.com/office/drawing/2014/main" id="{F074057E-52AA-A146-A1A6-639972C16EEC}"/>
              </a:ext>
            </a:extLst>
          </p:cNvPr>
          <p:cNvSpPr/>
          <p:nvPr/>
        </p:nvSpPr>
        <p:spPr>
          <a:xfrm>
            <a:off x="8945880" y="4629179"/>
            <a:ext cx="2514600" cy="2060380"/>
          </a:xfrm>
          <a:prstGeom prst="borderCallout2">
            <a:avLst>
              <a:gd name="adj1" fmla="val 75843"/>
              <a:gd name="adj2" fmla="val -1544"/>
              <a:gd name="adj3" fmla="val 75843"/>
              <a:gd name="adj4" fmla="val -34647"/>
              <a:gd name="adj5" fmla="val 66569"/>
              <a:gd name="adj6" fmla="val -78443"/>
            </a:avLst>
          </a:prstGeom>
          <a:noFill/>
          <a:ln w="254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5389391-6DF0-034C-9106-24DD14B4E2FC}"/>
              </a:ext>
            </a:extLst>
          </p:cNvPr>
          <p:cNvPicPr>
            <a:picLocks noChangeAspect="1"/>
          </p:cNvPicPr>
          <p:nvPr/>
        </p:nvPicPr>
        <p:blipFill>
          <a:blip r:embed="rId2"/>
          <a:stretch>
            <a:fillRect/>
          </a:stretch>
        </p:blipFill>
        <p:spPr>
          <a:xfrm>
            <a:off x="838200" y="1151708"/>
            <a:ext cx="8191500" cy="5613400"/>
          </a:xfrm>
          <a:prstGeom prst="rect">
            <a:avLst/>
          </a:prstGeom>
        </p:spPr>
      </p:pic>
      <p:sp>
        <p:nvSpPr>
          <p:cNvPr id="5" name="Slide Number Placeholder 4"/>
          <p:cNvSpPr>
            <a:spLocks noGrp="1"/>
          </p:cNvSpPr>
          <p:nvPr>
            <p:ph type="sldNum" sz="quarter" idx="12"/>
          </p:nvPr>
        </p:nvSpPr>
        <p:spPr/>
        <p:txBody>
          <a:bodyPr/>
          <a:lstStyle/>
          <a:p>
            <a:fld id="{5B57F113-1753-AE48-A746-71A98A2ABED8}" type="slidenum">
              <a:rPr lang="en-US" smtClean="0"/>
              <a:t>26</a:t>
            </a:fld>
            <a:endParaRPr lang="en-US"/>
          </a:p>
        </p:txBody>
      </p:sp>
    </p:spTree>
    <p:extLst>
      <p:ext uri="{BB962C8B-B14F-4D97-AF65-F5344CB8AC3E}">
        <p14:creationId xmlns:p14="http://schemas.microsoft.com/office/powerpoint/2010/main" val="274958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43C89-1F69-6F48-B479-EEE818694B21}"/>
              </a:ext>
            </a:extLst>
          </p:cNvPr>
          <p:cNvSpPr>
            <a:spLocks noGrp="1"/>
          </p:cNvSpPr>
          <p:nvPr>
            <p:ph type="title"/>
          </p:nvPr>
        </p:nvSpPr>
        <p:spPr/>
        <p:txBody>
          <a:bodyPr/>
          <a:lstStyle/>
          <a:p>
            <a:r>
              <a:rPr lang="en-US" dirty="0"/>
              <a:t>Semi-Supervised Learning (SSL)</a:t>
            </a:r>
          </a:p>
        </p:txBody>
      </p:sp>
      <p:sp>
        <p:nvSpPr>
          <p:cNvPr id="3" name="Content Placeholder 2">
            <a:extLst>
              <a:ext uri="{FF2B5EF4-FFF2-40B4-BE49-F238E27FC236}">
                <a16:creationId xmlns:a16="http://schemas.microsoft.com/office/drawing/2014/main" id="{56B5F0C4-2985-3C4A-A839-ABAC7F449330}"/>
              </a:ext>
            </a:extLst>
          </p:cNvPr>
          <p:cNvSpPr>
            <a:spLocks noGrp="1"/>
          </p:cNvSpPr>
          <p:nvPr>
            <p:ph idx="1"/>
          </p:nvPr>
        </p:nvSpPr>
        <p:spPr>
          <a:xfrm>
            <a:off x="6336442" y="1383959"/>
            <a:ext cx="5450128" cy="5305600"/>
          </a:xfrm>
        </p:spPr>
        <p:txBody>
          <a:bodyPr>
            <a:normAutofit/>
          </a:bodyPr>
          <a:lstStyle/>
          <a:p>
            <a:r>
              <a:rPr lang="en-US" dirty="0"/>
              <a:t>Save labor time for data labeling</a:t>
            </a:r>
          </a:p>
          <a:p>
            <a:r>
              <a:rPr lang="en-US" dirty="0"/>
              <a:t>Quality of automatically labeled data is determined by the model performance, which is affected by the quality of training dataset</a:t>
            </a:r>
          </a:p>
          <a:p>
            <a:r>
              <a:rPr lang="en-US" dirty="0"/>
              <a:t>Domain experts can provide high quality human-labeled data</a:t>
            </a:r>
          </a:p>
          <a:p>
            <a:r>
              <a:rPr lang="en-US" dirty="0"/>
              <a:t>How much data should be labeled by experts?</a:t>
            </a:r>
          </a:p>
          <a:p>
            <a:pPr lvl="1"/>
            <a:r>
              <a:rPr lang="en-US" dirty="0"/>
              <a:t>labor time increases linearly</a:t>
            </a:r>
          </a:p>
          <a:p>
            <a:pPr lvl="1"/>
            <a:r>
              <a:rPr lang="en-US" dirty="0"/>
              <a:t>Marginal improvement is diminishing</a:t>
            </a:r>
          </a:p>
          <a:p>
            <a:r>
              <a:rPr lang="en-US" dirty="0"/>
              <a:t>It is difficult to determine the optimal amount of data to be labeled by experts.</a:t>
            </a:r>
          </a:p>
          <a:p>
            <a:endParaRPr lang="en-US" dirty="0"/>
          </a:p>
          <a:p>
            <a:endParaRPr lang="en-US" dirty="0"/>
          </a:p>
        </p:txBody>
      </p:sp>
      <p:grpSp>
        <p:nvGrpSpPr>
          <p:cNvPr id="16" name="Group 15">
            <a:extLst>
              <a:ext uri="{FF2B5EF4-FFF2-40B4-BE49-F238E27FC236}">
                <a16:creationId xmlns:a16="http://schemas.microsoft.com/office/drawing/2014/main" id="{4B2AFB57-D63C-A64F-88F2-571AC86EE70D}"/>
              </a:ext>
            </a:extLst>
          </p:cNvPr>
          <p:cNvGrpSpPr/>
          <p:nvPr/>
        </p:nvGrpSpPr>
        <p:grpSpPr>
          <a:xfrm>
            <a:off x="550985" y="1935482"/>
            <a:ext cx="1015218" cy="704561"/>
            <a:chOff x="416166" y="1559167"/>
            <a:chExt cx="1015218" cy="704561"/>
          </a:xfrm>
        </p:grpSpPr>
        <p:sp>
          <p:nvSpPr>
            <p:cNvPr id="4" name="Oval 3">
              <a:extLst>
                <a:ext uri="{FF2B5EF4-FFF2-40B4-BE49-F238E27FC236}">
                  <a16:creationId xmlns:a16="http://schemas.microsoft.com/office/drawing/2014/main" id="{208B123A-FE16-DC44-8A55-10CE45E86B8E}"/>
                </a:ext>
              </a:extLst>
            </p:cNvPr>
            <p:cNvSpPr/>
            <p:nvPr/>
          </p:nvSpPr>
          <p:spPr>
            <a:xfrm>
              <a:off x="416166" y="155916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84EE4A2-896F-564C-B267-F9368CCAC25C}"/>
                </a:ext>
              </a:extLst>
            </p:cNvPr>
            <p:cNvSpPr/>
            <p:nvPr/>
          </p:nvSpPr>
          <p:spPr>
            <a:xfrm>
              <a:off x="691661" y="155916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B833D41C-F580-8A41-9307-16644B5D4A09}"/>
                </a:ext>
              </a:extLst>
            </p:cNvPr>
            <p:cNvSpPr/>
            <p:nvPr/>
          </p:nvSpPr>
          <p:spPr>
            <a:xfrm>
              <a:off x="967154" y="1559167"/>
              <a:ext cx="182880" cy="18288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188B63-A26C-8B4D-A9CF-1A293CE286D3}"/>
                </a:ext>
              </a:extLst>
            </p:cNvPr>
            <p:cNvSpPr/>
            <p:nvPr/>
          </p:nvSpPr>
          <p:spPr>
            <a:xfrm>
              <a:off x="1248504" y="1559167"/>
              <a:ext cx="18288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FC5D127-4EB7-0340-BD98-E6ACC2AB01D3}"/>
                </a:ext>
              </a:extLst>
            </p:cNvPr>
            <p:cNvSpPr/>
            <p:nvPr/>
          </p:nvSpPr>
          <p:spPr>
            <a:xfrm>
              <a:off x="427886" y="183465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2587C71-C24B-1F42-AC75-8F18C225A4A4}"/>
                </a:ext>
              </a:extLst>
            </p:cNvPr>
            <p:cNvSpPr/>
            <p:nvPr/>
          </p:nvSpPr>
          <p:spPr>
            <a:xfrm>
              <a:off x="976532" y="183465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960E349E-1E32-9640-A726-2E6ED87010BA}"/>
                </a:ext>
              </a:extLst>
            </p:cNvPr>
            <p:cNvSpPr/>
            <p:nvPr/>
          </p:nvSpPr>
          <p:spPr>
            <a:xfrm>
              <a:off x="705727" y="1834658"/>
              <a:ext cx="182880" cy="18288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447C2B4-372B-6149-8285-0261DA98FE3D}"/>
                </a:ext>
              </a:extLst>
            </p:cNvPr>
            <p:cNvSpPr/>
            <p:nvPr/>
          </p:nvSpPr>
          <p:spPr>
            <a:xfrm>
              <a:off x="1242639" y="1834658"/>
              <a:ext cx="18288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814144-0709-4F40-ABB2-5969FB8C8FEF}"/>
                </a:ext>
              </a:extLst>
            </p:cNvPr>
            <p:cNvSpPr/>
            <p:nvPr/>
          </p:nvSpPr>
          <p:spPr>
            <a:xfrm>
              <a:off x="427882" y="2080848"/>
              <a:ext cx="18288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1A934B85-1093-C243-8154-884BC1975EBA}"/>
                </a:ext>
              </a:extLst>
            </p:cNvPr>
            <p:cNvSpPr/>
            <p:nvPr/>
          </p:nvSpPr>
          <p:spPr>
            <a:xfrm>
              <a:off x="717447" y="2080848"/>
              <a:ext cx="182880" cy="18288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81CAB2CC-7C34-B84A-9339-76D4B3DAE720}"/>
                </a:ext>
              </a:extLst>
            </p:cNvPr>
            <p:cNvSpPr/>
            <p:nvPr/>
          </p:nvSpPr>
          <p:spPr>
            <a:xfrm>
              <a:off x="992942" y="2080848"/>
              <a:ext cx="182880" cy="18288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1F4F2-AD3A-2441-AFF4-FF0A2BCB2ED7}"/>
                </a:ext>
              </a:extLst>
            </p:cNvPr>
            <p:cNvSpPr/>
            <p:nvPr/>
          </p:nvSpPr>
          <p:spPr>
            <a:xfrm>
              <a:off x="1248504" y="20808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C1632E8-4CC5-2E49-9034-0D5F9B7B9B71}"/>
              </a:ext>
            </a:extLst>
          </p:cNvPr>
          <p:cNvSpPr txBox="1"/>
          <p:nvPr/>
        </p:nvSpPr>
        <p:spPr>
          <a:xfrm>
            <a:off x="405430" y="1289151"/>
            <a:ext cx="1634385" cy="646331"/>
          </a:xfrm>
          <a:prstGeom prst="rect">
            <a:avLst/>
          </a:prstGeom>
          <a:noFill/>
        </p:spPr>
        <p:txBody>
          <a:bodyPr wrap="square" rtlCol="0">
            <a:spAutoFit/>
          </a:bodyPr>
          <a:lstStyle/>
          <a:p>
            <a:r>
              <a:rPr lang="en-US" dirty="0"/>
              <a:t>Manually labeled data</a:t>
            </a:r>
          </a:p>
        </p:txBody>
      </p:sp>
      <p:sp>
        <p:nvSpPr>
          <p:cNvPr id="18" name="TextBox 17">
            <a:extLst>
              <a:ext uri="{FF2B5EF4-FFF2-40B4-BE49-F238E27FC236}">
                <a16:creationId xmlns:a16="http://schemas.microsoft.com/office/drawing/2014/main" id="{5F91F01A-57EA-844A-9907-27FF256E00D5}"/>
              </a:ext>
            </a:extLst>
          </p:cNvPr>
          <p:cNvSpPr txBox="1"/>
          <p:nvPr/>
        </p:nvSpPr>
        <p:spPr>
          <a:xfrm>
            <a:off x="2333479" y="1289151"/>
            <a:ext cx="2389470" cy="646331"/>
          </a:xfrm>
          <a:prstGeom prst="rect">
            <a:avLst/>
          </a:prstGeom>
          <a:noFill/>
        </p:spPr>
        <p:txBody>
          <a:bodyPr wrap="square" rtlCol="0">
            <a:spAutoFit/>
          </a:bodyPr>
          <a:lstStyle/>
          <a:p>
            <a:r>
              <a:rPr lang="en-US" dirty="0">
                <a:solidFill>
                  <a:srgbClr val="C00000"/>
                </a:solidFill>
              </a:rPr>
              <a:t>Use manually labeled data to train the model</a:t>
            </a:r>
          </a:p>
        </p:txBody>
      </p:sp>
      <p:sp>
        <p:nvSpPr>
          <p:cNvPr id="19" name="Rectangle 18">
            <a:extLst>
              <a:ext uri="{FF2B5EF4-FFF2-40B4-BE49-F238E27FC236}">
                <a16:creationId xmlns:a16="http://schemas.microsoft.com/office/drawing/2014/main" id="{2318C0E3-D392-EA42-B9E7-A1A26D198C8A}"/>
              </a:ext>
            </a:extLst>
          </p:cNvPr>
          <p:cNvSpPr/>
          <p:nvPr/>
        </p:nvSpPr>
        <p:spPr>
          <a:xfrm>
            <a:off x="2485271" y="1995715"/>
            <a:ext cx="1510519" cy="37251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model</a:t>
            </a:r>
          </a:p>
        </p:txBody>
      </p:sp>
      <p:grpSp>
        <p:nvGrpSpPr>
          <p:cNvPr id="23" name="Group 22">
            <a:extLst>
              <a:ext uri="{FF2B5EF4-FFF2-40B4-BE49-F238E27FC236}">
                <a16:creationId xmlns:a16="http://schemas.microsoft.com/office/drawing/2014/main" id="{E2E6B495-FCAB-5A4B-9C76-0497B157FD8E}"/>
              </a:ext>
            </a:extLst>
          </p:cNvPr>
          <p:cNvGrpSpPr/>
          <p:nvPr/>
        </p:nvGrpSpPr>
        <p:grpSpPr>
          <a:xfrm>
            <a:off x="2846737" y="3430845"/>
            <a:ext cx="636901" cy="786860"/>
            <a:chOff x="577624" y="2903203"/>
            <a:chExt cx="636901" cy="78686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162A0E9-62F1-F342-8FC4-F8F256F1F6F4}"/>
                    </a:ext>
                  </a:extLst>
                </p:cNvPr>
                <p:cNvSpPr txBox="1"/>
                <p:nvPr/>
              </p:nvSpPr>
              <p:spPr>
                <a:xfrm>
                  <a:off x="586148" y="2903203"/>
                  <a:ext cx="628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  ?</m:t>
                        </m:r>
                      </m:oMath>
                    </m:oMathPara>
                  </a14:m>
                  <a:endParaRPr lang="en-US" dirty="0"/>
                </a:p>
              </p:txBody>
            </p:sp>
          </mc:Choice>
          <mc:Fallback xmlns="">
            <p:sp>
              <p:nvSpPr>
                <p:cNvPr id="20" name="TextBox 19">
                  <a:extLst>
                    <a:ext uri="{FF2B5EF4-FFF2-40B4-BE49-F238E27FC236}">
                      <a16:creationId xmlns:a16="http://schemas.microsoft.com/office/drawing/2014/main" id="{3162A0E9-62F1-F342-8FC4-F8F256F1F6F4}"/>
                    </a:ext>
                  </a:extLst>
                </p:cNvPr>
                <p:cNvSpPr txBox="1">
                  <a:spLocks noRot="1" noChangeAspect="1" noMove="1" noResize="1" noEditPoints="1" noAdjustHandles="1" noChangeArrowheads="1" noChangeShapeType="1" noTextEdit="1"/>
                </p:cNvSpPr>
                <p:nvPr/>
              </p:nvSpPr>
              <p:spPr>
                <a:xfrm>
                  <a:off x="586148" y="2903203"/>
                  <a:ext cx="628377" cy="276999"/>
                </a:xfrm>
                <a:prstGeom prst="rect">
                  <a:avLst/>
                </a:prstGeom>
                <a:blipFill>
                  <a:blip r:embed="rId2"/>
                  <a:stretch>
                    <a:fillRect l="-8000" t="-4348" r="-800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83E6679-6EC9-AC41-9502-E63D9D2343EB}"/>
                    </a:ext>
                  </a:extLst>
                </p:cNvPr>
                <p:cNvSpPr txBox="1"/>
                <p:nvPr/>
              </p:nvSpPr>
              <p:spPr>
                <a:xfrm>
                  <a:off x="586148" y="3147885"/>
                  <a:ext cx="628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  ?</m:t>
                        </m:r>
                      </m:oMath>
                    </m:oMathPara>
                  </a14:m>
                  <a:endParaRPr lang="en-US" dirty="0"/>
                </a:p>
              </p:txBody>
            </p:sp>
          </mc:Choice>
          <mc:Fallback xmlns="">
            <p:sp>
              <p:nvSpPr>
                <p:cNvPr id="21" name="TextBox 20">
                  <a:extLst>
                    <a:ext uri="{FF2B5EF4-FFF2-40B4-BE49-F238E27FC236}">
                      <a16:creationId xmlns:a16="http://schemas.microsoft.com/office/drawing/2014/main" id="{983E6679-6EC9-AC41-9502-E63D9D2343EB}"/>
                    </a:ext>
                  </a:extLst>
                </p:cNvPr>
                <p:cNvSpPr txBox="1">
                  <a:spLocks noRot="1" noChangeAspect="1" noMove="1" noResize="1" noEditPoints="1" noAdjustHandles="1" noChangeArrowheads="1" noChangeShapeType="1" noTextEdit="1"/>
                </p:cNvSpPr>
                <p:nvPr/>
              </p:nvSpPr>
              <p:spPr>
                <a:xfrm>
                  <a:off x="586148" y="3147885"/>
                  <a:ext cx="628377" cy="276999"/>
                </a:xfrm>
                <a:prstGeom prst="rect">
                  <a:avLst/>
                </a:prstGeom>
                <a:blipFill>
                  <a:blip r:embed="rId2"/>
                  <a:stretch>
                    <a:fillRect l="-8000" t="-4348" r="-800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481FE-9431-2340-9C3E-7D5386062CAE}"/>
                    </a:ext>
                  </a:extLst>
                </p:cNvPr>
                <p:cNvSpPr txBox="1"/>
                <p:nvPr/>
              </p:nvSpPr>
              <p:spPr>
                <a:xfrm>
                  <a:off x="577624" y="3413064"/>
                  <a:ext cx="628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  ?</m:t>
                        </m:r>
                      </m:oMath>
                    </m:oMathPara>
                  </a14:m>
                  <a:endParaRPr lang="en-US" b="0" dirty="0"/>
                </a:p>
              </p:txBody>
            </p:sp>
          </mc:Choice>
          <mc:Fallback xmlns="">
            <p:sp>
              <p:nvSpPr>
                <p:cNvPr id="22" name="TextBox 21">
                  <a:extLst>
                    <a:ext uri="{FF2B5EF4-FFF2-40B4-BE49-F238E27FC236}">
                      <a16:creationId xmlns:a16="http://schemas.microsoft.com/office/drawing/2014/main" id="{668481FE-9431-2340-9C3E-7D5386062CAE}"/>
                    </a:ext>
                  </a:extLst>
                </p:cNvPr>
                <p:cNvSpPr txBox="1">
                  <a:spLocks noRot="1" noChangeAspect="1" noMove="1" noResize="1" noEditPoints="1" noAdjustHandles="1" noChangeArrowheads="1" noChangeShapeType="1" noTextEdit="1"/>
                </p:cNvSpPr>
                <p:nvPr/>
              </p:nvSpPr>
              <p:spPr>
                <a:xfrm>
                  <a:off x="577624" y="3413064"/>
                  <a:ext cx="628377" cy="276999"/>
                </a:xfrm>
                <a:prstGeom prst="rect">
                  <a:avLst/>
                </a:prstGeom>
                <a:blipFill>
                  <a:blip r:embed="rId3"/>
                  <a:stretch>
                    <a:fillRect l="-5882" t="-4348" r="-5882" b="-34783"/>
                  </a:stretch>
                </a:blipFill>
              </p:spPr>
              <p:txBody>
                <a:bodyPr/>
                <a:lstStyle/>
                <a:p>
                  <a:r>
                    <a:rPr lang="en-US">
                      <a:noFill/>
                    </a:rPr>
                    <a:t> </a:t>
                  </a:r>
                </a:p>
              </p:txBody>
            </p:sp>
          </mc:Fallback>
        </mc:AlternateContent>
      </p:grpSp>
      <p:sp>
        <p:nvSpPr>
          <p:cNvPr id="24" name="TextBox 23">
            <a:extLst>
              <a:ext uri="{FF2B5EF4-FFF2-40B4-BE49-F238E27FC236}">
                <a16:creationId xmlns:a16="http://schemas.microsoft.com/office/drawing/2014/main" id="{ADCA8C34-6607-BC46-90C6-67063C022E09}"/>
              </a:ext>
            </a:extLst>
          </p:cNvPr>
          <p:cNvSpPr txBox="1"/>
          <p:nvPr/>
        </p:nvSpPr>
        <p:spPr>
          <a:xfrm>
            <a:off x="2333479" y="3063008"/>
            <a:ext cx="1612814" cy="369332"/>
          </a:xfrm>
          <a:prstGeom prst="rect">
            <a:avLst/>
          </a:prstGeom>
          <a:noFill/>
        </p:spPr>
        <p:txBody>
          <a:bodyPr wrap="none" rtlCol="0">
            <a:spAutoFit/>
          </a:bodyPr>
          <a:lstStyle/>
          <a:p>
            <a:r>
              <a:rPr lang="en-US" dirty="0"/>
              <a:t>Unlabeled data</a:t>
            </a:r>
          </a:p>
        </p:txBody>
      </p:sp>
      <p:sp>
        <p:nvSpPr>
          <p:cNvPr id="25" name="TextBox 24">
            <a:extLst>
              <a:ext uri="{FF2B5EF4-FFF2-40B4-BE49-F238E27FC236}">
                <a16:creationId xmlns:a16="http://schemas.microsoft.com/office/drawing/2014/main" id="{13704176-95B5-4B42-B8F2-869B71F08292}"/>
              </a:ext>
            </a:extLst>
          </p:cNvPr>
          <p:cNvSpPr txBox="1"/>
          <p:nvPr/>
        </p:nvSpPr>
        <p:spPr>
          <a:xfrm>
            <a:off x="4049087" y="2321772"/>
            <a:ext cx="2287355" cy="1200329"/>
          </a:xfrm>
          <a:prstGeom prst="rect">
            <a:avLst/>
          </a:prstGeom>
          <a:noFill/>
        </p:spPr>
        <p:txBody>
          <a:bodyPr wrap="square" rtlCol="0">
            <a:spAutoFit/>
          </a:bodyPr>
          <a:lstStyle/>
          <a:p>
            <a:r>
              <a:rPr lang="en-US" dirty="0">
                <a:solidFill>
                  <a:srgbClr val="C00000"/>
                </a:solidFill>
              </a:rPr>
              <a:t>Use the trained model to automatically predict labels of unlabeled data</a:t>
            </a:r>
          </a:p>
        </p:txBody>
      </p:sp>
      <p:sp>
        <p:nvSpPr>
          <p:cNvPr id="39" name="TextBox 38">
            <a:extLst>
              <a:ext uri="{FF2B5EF4-FFF2-40B4-BE49-F238E27FC236}">
                <a16:creationId xmlns:a16="http://schemas.microsoft.com/office/drawing/2014/main" id="{B97B5365-1685-2B45-8019-60F21FB03D54}"/>
              </a:ext>
            </a:extLst>
          </p:cNvPr>
          <p:cNvSpPr txBox="1"/>
          <p:nvPr/>
        </p:nvSpPr>
        <p:spPr>
          <a:xfrm>
            <a:off x="2320852" y="4561172"/>
            <a:ext cx="2686954" cy="369332"/>
          </a:xfrm>
          <a:prstGeom prst="rect">
            <a:avLst/>
          </a:prstGeom>
          <a:noFill/>
        </p:spPr>
        <p:txBody>
          <a:bodyPr wrap="none" rtlCol="0">
            <a:spAutoFit/>
          </a:bodyPr>
          <a:lstStyle/>
          <a:p>
            <a:r>
              <a:rPr lang="en-US" dirty="0"/>
              <a:t>Automatically labeled data</a:t>
            </a:r>
          </a:p>
        </p:txBody>
      </p:sp>
      <p:sp>
        <p:nvSpPr>
          <p:cNvPr id="41" name="TextBox 40">
            <a:extLst>
              <a:ext uri="{FF2B5EF4-FFF2-40B4-BE49-F238E27FC236}">
                <a16:creationId xmlns:a16="http://schemas.microsoft.com/office/drawing/2014/main" id="{EC5AE2BC-CE84-7A43-9F5D-3962AFCD8A82}"/>
              </a:ext>
            </a:extLst>
          </p:cNvPr>
          <p:cNvSpPr txBox="1"/>
          <p:nvPr/>
        </p:nvSpPr>
        <p:spPr>
          <a:xfrm>
            <a:off x="250289" y="3337816"/>
            <a:ext cx="1677631" cy="1754326"/>
          </a:xfrm>
          <a:prstGeom prst="rect">
            <a:avLst/>
          </a:prstGeom>
          <a:noFill/>
        </p:spPr>
        <p:txBody>
          <a:bodyPr wrap="square" rtlCol="0">
            <a:spAutoFit/>
          </a:bodyPr>
          <a:lstStyle/>
          <a:p>
            <a:r>
              <a:rPr lang="en-US" dirty="0">
                <a:solidFill>
                  <a:srgbClr val="C00000"/>
                </a:solidFill>
              </a:rPr>
              <a:t>Re-train the model using manually labeled and automatically labeled dataset </a:t>
            </a:r>
          </a:p>
        </p:txBody>
      </p:sp>
      <p:sp>
        <p:nvSpPr>
          <p:cNvPr id="42" name="Right Arrow 41">
            <a:extLst>
              <a:ext uri="{FF2B5EF4-FFF2-40B4-BE49-F238E27FC236}">
                <a16:creationId xmlns:a16="http://schemas.microsoft.com/office/drawing/2014/main" id="{FE70A010-3336-B843-AEDF-6A2F1B0A70A8}"/>
              </a:ext>
            </a:extLst>
          </p:cNvPr>
          <p:cNvSpPr/>
          <p:nvPr/>
        </p:nvSpPr>
        <p:spPr>
          <a:xfrm>
            <a:off x="1871468" y="2039953"/>
            <a:ext cx="363687" cy="30683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98C54377-92D1-FA4E-B982-D279C6C75913}"/>
              </a:ext>
            </a:extLst>
          </p:cNvPr>
          <p:cNvSpPr/>
          <p:nvPr/>
        </p:nvSpPr>
        <p:spPr>
          <a:xfrm rot="5400000">
            <a:off x="2863921" y="2613894"/>
            <a:ext cx="363687" cy="30683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95AD0B54-C53D-EC42-A011-86657EB4E7D7}"/>
              </a:ext>
            </a:extLst>
          </p:cNvPr>
          <p:cNvSpPr/>
          <p:nvPr/>
        </p:nvSpPr>
        <p:spPr>
          <a:xfrm rot="5400000">
            <a:off x="2822887" y="4243406"/>
            <a:ext cx="363687" cy="30683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Curved Left Arrow 26">
            <a:extLst>
              <a:ext uri="{FF2B5EF4-FFF2-40B4-BE49-F238E27FC236}">
                <a16:creationId xmlns:a16="http://schemas.microsoft.com/office/drawing/2014/main" id="{F2178F70-9A13-3940-B2CB-481A0A717EEB}"/>
              </a:ext>
            </a:extLst>
          </p:cNvPr>
          <p:cNvSpPr/>
          <p:nvPr/>
        </p:nvSpPr>
        <p:spPr>
          <a:xfrm rot="10800000">
            <a:off x="1675699" y="2404653"/>
            <a:ext cx="648843" cy="2728513"/>
          </a:xfrm>
          <a:prstGeom prst="curvedLef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grpSp>
        <p:nvGrpSpPr>
          <p:cNvPr id="28" name="Group 27">
            <a:extLst>
              <a:ext uri="{FF2B5EF4-FFF2-40B4-BE49-F238E27FC236}">
                <a16:creationId xmlns:a16="http://schemas.microsoft.com/office/drawing/2014/main" id="{906145B2-EE59-6B4F-996D-8C9B92D87FAF}"/>
              </a:ext>
            </a:extLst>
          </p:cNvPr>
          <p:cNvGrpSpPr/>
          <p:nvPr/>
        </p:nvGrpSpPr>
        <p:grpSpPr>
          <a:xfrm>
            <a:off x="2814075" y="4903087"/>
            <a:ext cx="725654" cy="714406"/>
            <a:chOff x="2814075" y="4876583"/>
            <a:chExt cx="725654" cy="714406"/>
          </a:xfrm>
        </p:grpSpPr>
        <p:sp>
          <p:nvSpPr>
            <p:cNvPr id="29" name="Triangle 28">
              <a:extLst>
                <a:ext uri="{FF2B5EF4-FFF2-40B4-BE49-F238E27FC236}">
                  <a16:creationId xmlns:a16="http://schemas.microsoft.com/office/drawing/2014/main" id="{B26AB748-6822-EF4D-9A58-D70AEBBBF699}"/>
                </a:ext>
              </a:extLst>
            </p:cNvPr>
            <p:cNvSpPr/>
            <p:nvPr/>
          </p:nvSpPr>
          <p:spPr>
            <a:xfrm>
              <a:off x="3083708" y="4886428"/>
              <a:ext cx="182880" cy="18288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26711AE-EEFE-354A-9E53-13C24205DAB6}"/>
                </a:ext>
              </a:extLst>
            </p:cNvPr>
            <p:cNvSpPr/>
            <p:nvPr/>
          </p:nvSpPr>
          <p:spPr>
            <a:xfrm>
              <a:off x="2830485" y="4902417"/>
              <a:ext cx="18288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04D14F6-5046-5744-8940-02A674F734E7}"/>
                </a:ext>
              </a:extLst>
            </p:cNvPr>
            <p:cNvSpPr/>
            <p:nvPr/>
          </p:nvSpPr>
          <p:spPr>
            <a:xfrm>
              <a:off x="2814075" y="516191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17E957F-BA87-184A-973F-7960252B88EC}"/>
                </a:ext>
              </a:extLst>
            </p:cNvPr>
            <p:cNvSpPr/>
            <p:nvPr/>
          </p:nvSpPr>
          <p:spPr>
            <a:xfrm>
              <a:off x="3080182" y="5161919"/>
              <a:ext cx="18288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8E5CEABF-C267-AA43-8FB9-30BD56E1906C}"/>
                </a:ext>
              </a:extLst>
            </p:cNvPr>
            <p:cNvSpPr/>
            <p:nvPr/>
          </p:nvSpPr>
          <p:spPr>
            <a:xfrm>
              <a:off x="2830485" y="5408109"/>
              <a:ext cx="182880" cy="18288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5C27E90-147D-DD4C-A7B0-7FD43D2537B4}"/>
                </a:ext>
              </a:extLst>
            </p:cNvPr>
            <p:cNvSpPr/>
            <p:nvPr/>
          </p:nvSpPr>
          <p:spPr>
            <a:xfrm>
              <a:off x="3086047" y="540810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D87360F6-9145-6649-9EA5-48126D092F1C}"/>
                </a:ext>
              </a:extLst>
            </p:cNvPr>
            <p:cNvSpPr/>
            <p:nvPr/>
          </p:nvSpPr>
          <p:spPr>
            <a:xfrm>
              <a:off x="3355376" y="5118343"/>
              <a:ext cx="182880" cy="18288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4417BF2-CA21-0144-BC22-6BF26E0B9BE7}"/>
                </a:ext>
              </a:extLst>
            </p:cNvPr>
            <p:cNvSpPr/>
            <p:nvPr/>
          </p:nvSpPr>
          <p:spPr>
            <a:xfrm>
              <a:off x="3351850" y="5393834"/>
              <a:ext cx="18288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1A53B50-B438-E44C-8EAC-0DDEBA6398A5}"/>
                </a:ext>
              </a:extLst>
            </p:cNvPr>
            <p:cNvSpPr/>
            <p:nvPr/>
          </p:nvSpPr>
          <p:spPr>
            <a:xfrm>
              <a:off x="3356849" y="487658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6" name="Slide Number Placeholder 25"/>
          <p:cNvSpPr>
            <a:spLocks noGrp="1"/>
          </p:cNvSpPr>
          <p:nvPr>
            <p:ph type="sldNum" sz="quarter" idx="12"/>
          </p:nvPr>
        </p:nvSpPr>
        <p:spPr/>
        <p:txBody>
          <a:bodyPr/>
          <a:lstStyle/>
          <a:p>
            <a:fld id="{5B57F113-1753-AE48-A746-71A98A2ABED8}" type="slidenum">
              <a:rPr lang="en-US" smtClean="0"/>
              <a:t>27</a:t>
            </a:fld>
            <a:endParaRPr lang="en-US"/>
          </a:p>
        </p:txBody>
      </p:sp>
    </p:spTree>
    <p:extLst>
      <p:ext uri="{BB962C8B-B14F-4D97-AF65-F5344CB8AC3E}">
        <p14:creationId xmlns:p14="http://schemas.microsoft.com/office/powerpoint/2010/main" val="297843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P spid="18" grpId="0"/>
      <p:bldP spid="19" grpId="0" animBg="1"/>
      <p:bldP spid="24" grpId="0"/>
      <p:bldP spid="25" grpId="0"/>
      <p:bldP spid="39" grpId="0"/>
      <p:bldP spid="41" grpId="0"/>
      <p:bldP spid="42" grpId="0" animBg="1"/>
      <p:bldP spid="43" grpId="0" animBg="1"/>
      <p:bldP spid="46" grpId="0" animBg="1"/>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43C89-1F69-6F48-B479-EEE818694B21}"/>
              </a:ext>
            </a:extLst>
          </p:cNvPr>
          <p:cNvSpPr>
            <a:spLocks noGrp="1"/>
          </p:cNvSpPr>
          <p:nvPr>
            <p:ph type="title"/>
          </p:nvPr>
        </p:nvSpPr>
        <p:spPr/>
        <p:txBody>
          <a:bodyPr>
            <a:normAutofit/>
          </a:bodyPr>
          <a:lstStyle/>
          <a:p>
            <a:r>
              <a:rPr lang="en-US" dirty="0"/>
              <a:t>Iterative SSL - Search an Optimal Model Iteratively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B5F0C4-2985-3C4A-A839-ABAC7F449330}"/>
                  </a:ext>
                </a:extLst>
              </p:cNvPr>
              <p:cNvSpPr>
                <a:spLocks noGrp="1"/>
              </p:cNvSpPr>
              <p:nvPr>
                <p:ph idx="1"/>
              </p:nvPr>
            </p:nvSpPr>
            <p:spPr>
              <a:xfrm>
                <a:off x="6859214" y="1383959"/>
                <a:ext cx="4927356" cy="5305600"/>
              </a:xfrm>
            </p:spPr>
            <p:txBody>
              <a:bodyPr>
                <a:normAutofit/>
              </a:bodyPr>
              <a:lstStyle/>
              <a:p>
                <a:r>
                  <a:rPr lang="en-US" dirty="0"/>
                  <a:t>Begin with a small manually labeled training dataset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0</m:t>
                        </m:r>
                      </m:sub>
                    </m:sSub>
                  </m:oMath>
                </a14:m>
                <a:endParaRPr lang="en-US" dirty="0"/>
              </a:p>
              <a:p>
                <a:r>
                  <a:rPr lang="en-US" dirty="0"/>
                  <a:t>In each iteration </a:t>
                </a:r>
                <a14:m>
                  <m:oMath xmlns:m="http://schemas.openxmlformats.org/officeDocument/2006/math">
                    <m:r>
                      <a:rPr lang="en-US" i="1" dirty="0">
                        <a:latin typeface="Cambria Math" panose="02040503050406030204" pitchFamily="18" charset="0"/>
                      </a:rPr>
                      <m:t>𝑙</m:t>
                    </m:r>
                  </m:oMath>
                </a14:m>
                <a:r>
                  <a:rPr lang="en-US" dirty="0"/>
                  <a:t>, sample automatically labeled data,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𝑆𝑅</m:t>
                        </m:r>
                      </m:e>
                      <m:sub>
                        <m:r>
                          <a:rPr lang="en-US" i="1">
                            <a:latin typeface="Cambria Math" panose="02040503050406030204" pitchFamily="18" charset="0"/>
                          </a:rPr>
                          <m:t>𝑙</m:t>
                        </m:r>
                      </m:sub>
                    </m:sSub>
                  </m:oMath>
                </a14:m>
                <a:endParaRPr lang="en-US" dirty="0"/>
              </a:p>
              <a:p>
                <a:pPr lvl="1"/>
                <a14:m>
                  <m:oMath xmlns:m="http://schemas.openxmlformats.org/officeDocument/2006/math">
                    <m:r>
                      <a:rPr lang="en-US" i="1" dirty="0">
                        <a:latin typeface="Cambria Math" panose="02040503050406030204" pitchFamily="18" charset="0"/>
                      </a:rPr>
                      <m:t>𝑎</m:t>
                    </m:r>
                    <m:r>
                      <a:rPr lang="en-US" i="1" dirty="0">
                        <a:latin typeface="Cambria Math" panose="02040503050406030204" pitchFamily="18" charset="0"/>
                      </a:rPr>
                      <m:t>%</m:t>
                    </m:r>
                    <m:r>
                      <m:rPr>
                        <m:nor/>
                      </m:rPr>
                      <a:rPr lang="en-US" dirty="0"/>
                      <m:t> </m:t>
                    </m:r>
                    <m:r>
                      <m:rPr>
                        <m:nor/>
                      </m:rPr>
                      <a:rPr lang="en-US" dirty="0"/>
                      <m:t>of</m:t>
                    </m:r>
                    <m:r>
                      <m:rPr>
                        <m:nor/>
                      </m:rPr>
                      <a:rPr lang="en-US" dirty="0"/>
                      <m:t> </m:t>
                    </m:r>
                    <m:r>
                      <m:rPr>
                        <m:nor/>
                      </m:rPr>
                      <a:rPr lang="en-US" dirty="0"/>
                      <m:t>the</m:t>
                    </m:r>
                    <m:r>
                      <m:rPr>
                        <m:nor/>
                      </m:rPr>
                      <a:rPr lang="en-US" dirty="0"/>
                      <m:t> </m:t>
                    </m:r>
                    <m:r>
                      <m:rPr>
                        <m:nor/>
                      </m:rPr>
                      <a:rPr lang="en-US" dirty="0"/>
                      <m:t>sampled</m:t>
                    </m:r>
                    <m:r>
                      <m:rPr>
                        <m:nor/>
                      </m:rPr>
                      <a:rPr lang="en-US" dirty="0"/>
                      <m:t> </m:t>
                    </m:r>
                    <m:r>
                      <m:rPr>
                        <m:nor/>
                      </m:rPr>
                      <a:rPr lang="en-US" dirty="0"/>
                      <m:t>data</m:t>
                    </m:r>
                    <m:r>
                      <m:rPr>
                        <m:nor/>
                      </m:rPr>
                      <a:rPr lang="en-US" dirty="0"/>
                      <m:t> </m:t>
                    </m:r>
                    <m:r>
                      <m:rPr>
                        <m:nor/>
                      </m:rPr>
                      <a:rPr lang="en-US" dirty="0"/>
                      <m:t>are</m:t>
                    </m:r>
                    <m:r>
                      <m:rPr>
                        <m:nor/>
                      </m:rPr>
                      <a:rPr lang="en-US" dirty="0"/>
                      <m:t> </m:t>
                    </m:r>
                    <m:r>
                      <m:rPr>
                        <m:nor/>
                      </m:rPr>
                      <a:rPr lang="en-US" dirty="0"/>
                      <m:t>added</m:t>
                    </m:r>
                    <m:r>
                      <m:rPr>
                        <m:nor/>
                      </m:rPr>
                      <a:rPr lang="en-US" dirty="0"/>
                      <m:t> </m:t>
                    </m:r>
                    <m:r>
                      <m:rPr>
                        <m:nor/>
                      </m:rPr>
                      <a:rPr lang="en-US" dirty="0"/>
                      <m:t>to</m:t>
                    </m:r>
                    <m:r>
                      <m:rPr>
                        <m:nor/>
                      </m:rPr>
                      <a:rPr lang="en-US" dirty="0"/>
                      <m:t> </m:t>
                    </m:r>
                    <m:r>
                      <m:rPr>
                        <m:nor/>
                      </m:rPr>
                      <a:rPr lang="en-US" dirty="0"/>
                      <m:t>the</m:t>
                    </m:r>
                    <m:r>
                      <m:rPr>
                        <m:nor/>
                      </m:rPr>
                      <a:rPr lang="en-US" dirty="0"/>
                      <m:t> </m:t>
                    </m:r>
                    <m:r>
                      <m:rPr>
                        <m:nor/>
                      </m:rPr>
                      <a:rPr lang="en-US" dirty="0"/>
                      <m:t>training</m:t>
                    </m:r>
                    <m:r>
                      <m:rPr>
                        <m:nor/>
                      </m:rPr>
                      <a:rPr lang="en-US" dirty="0"/>
                      <m:t> </m:t>
                    </m:r>
                    <m:r>
                      <m:rPr>
                        <m:nor/>
                      </m:rPr>
                      <a:rPr lang="en-US" dirty="0"/>
                      <m:t>dataset</m:t>
                    </m:r>
                  </m:oMath>
                </a14:m>
                <a:endParaRPr lang="en-US" dirty="0"/>
              </a:p>
              <a:p>
                <a:pPr lvl="1"/>
                <a14:m>
                  <m:oMath xmlns:m="http://schemas.openxmlformats.org/officeDocument/2006/math">
                    <m:r>
                      <a:rPr lang="en-US" i="1" dirty="0">
                        <a:latin typeface="Cambria Math" panose="02040503050406030204" pitchFamily="18" charset="0"/>
                      </a:rPr>
                      <m:t>1−</m:t>
                    </m:r>
                    <m:r>
                      <a:rPr lang="en-US" i="1" dirty="0">
                        <a:latin typeface="Cambria Math" panose="02040503050406030204" pitchFamily="18" charset="0"/>
                      </a:rPr>
                      <m:t>𝑎</m:t>
                    </m:r>
                    <m:r>
                      <a:rPr lang="en-US" i="1" dirty="0">
                        <a:latin typeface="Cambria Math" panose="02040503050406030204" pitchFamily="18" charset="0"/>
                      </a:rPr>
                      <m:t>%</m:t>
                    </m:r>
                  </m:oMath>
                </a14:m>
                <a:r>
                  <a:rPr lang="en-US" dirty="0"/>
                  <a:t>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𝑆𝑅</m:t>
                        </m:r>
                      </m:e>
                      <m:sub>
                        <m:r>
                          <a:rPr lang="en-US" i="1">
                            <a:latin typeface="Cambria Math" panose="02040503050406030204" pitchFamily="18" charset="0"/>
                          </a:rPr>
                          <m:t>𝑙</m:t>
                        </m:r>
                      </m:sub>
                    </m:sSub>
                    <m:r>
                      <a:rPr lang="en-US" i="1">
                        <a:latin typeface="Cambria Math" panose="02040503050406030204" pitchFamily="18" charset="0"/>
                      </a:rPr>
                      <m:t> </m:t>
                    </m:r>
                  </m:oMath>
                </a14:m>
                <a:r>
                  <a:rPr lang="en-US" dirty="0"/>
                  <a:t>are re-examined and manually annotated by an expert, named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𝑙</m:t>
                        </m:r>
                      </m:sub>
                    </m:sSub>
                    <m:r>
                      <a:rPr lang="en-US">
                        <a:latin typeface="Cambria Math" panose="02040503050406030204" pitchFamily="18" charset="0"/>
                      </a:rPr>
                      <m:t>;</m:t>
                    </m:r>
                  </m:oMath>
                </a14:m>
                <a:r>
                  <a:rPr lang="en-US" dirty="0"/>
                  <a:t> then it is added to the training dataset</a:t>
                </a:r>
              </a:p>
              <a:p>
                <a:r>
                  <a:rPr lang="en-US" dirty="0"/>
                  <a:t>At the end of iteration </a:t>
                </a:r>
                <a14:m>
                  <m:oMath xmlns:m="http://schemas.openxmlformats.org/officeDocument/2006/math">
                    <m:r>
                      <a:rPr lang="en-US" i="1">
                        <a:latin typeface="Cambria Math" panose="02040503050406030204" pitchFamily="18" charset="0"/>
                      </a:rPr>
                      <m:t>𝑙</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56B5F0C4-2985-3C4A-A839-ABAC7F449330}"/>
                  </a:ext>
                </a:extLst>
              </p:cNvPr>
              <p:cNvSpPr>
                <a:spLocks noGrp="1" noRot="1" noChangeAspect="1" noMove="1" noResize="1" noEditPoints="1" noAdjustHandles="1" noChangeArrowheads="1" noChangeShapeType="1" noTextEdit="1"/>
              </p:cNvSpPr>
              <p:nvPr>
                <p:ph idx="1"/>
              </p:nvPr>
            </p:nvSpPr>
            <p:spPr>
              <a:xfrm>
                <a:off x="6859214" y="1383959"/>
                <a:ext cx="4927356" cy="5305600"/>
              </a:xfrm>
              <a:blipFill>
                <a:blip r:embed="rId2"/>
                <a:stretch>
                  <a:fillRect l="-1804" t="-1193" r="-1289"/>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6B725D40-6450-C147-B6F7-2BD19B907DFF}"/>
              </a:ext>
            </a:extLst>
          </p:cNvPr>
          <p:cNvGrpSpPr/>
          <p:nvPr/>
        </p:nvGrpSpPr>
        <p:grpSpPr>
          <a:xfrm>
            <a:off x="524515" y="1981840"/>
            <a:ext cx="194600" cy="704561"/>
            <a:chOff x="550985" y="1935482"/>
            <a:chExt cx="194600" cy="704561"/>
          </a:xfrm>
        </p:grpSpPr>
        <p:sp>
          <p:nvSpPr>
            <p:cNvPr id="4" name="Oval 3">
              <a:extLst>
                <a:ext uri="{FF2B5EF4-FFF2-40B4-BE49-F238E27FC236}">
                  <a16:creationId xmlns:a16="http://schemas.microsoft.com/office/drawing/2014/main" id="{208B123A-FE16-DC44-8A55-10CE45E86B8E}"/>
                </a:ext>
              </a:extLst>
            </p:cNvPr>
            <p:cNvSpPr/>
            <p:nvPr/>
          </p:nvSpPr>
          <p:spPr>
            <a:xfrm>
              <a:off x="550985" y="1935482"/>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FC5D127-4EB7-0340-BD98-E6ACC2AB01D3}"/>
                </a:ext>
              </a:extLst>
            </p:cNvPr>
            <p:cNvSpPr/>
            <p:nvPr/>
          </p:nvSpPr>
          <p:spPr>
            <a:xfrm>
              <a:off x="562705" y="221097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814144-0709-4F40-ABB2-5969FB8C8FEF}"/>
                </a:ext>
              </a:extLst>
            </p:cNvPr>
            <p:cNvSpPr/>
            <p:nvPr/>
          </p:nvSpPr>
          <p:spPr>
            <a:xfrm>
              <a:off x="562701" y="2457163"/>
              <a:ext cx="18288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C1632E8-4CC5-2E49-9034-0D5F9B7B9B71}"/>
              </a:ext>
            </a:extLst>
          </p:cNvPr>
          <p:cNvSpPr txBox="1"/>
          <p:nvPr/>
        </p:nvSpPr>
        <p:spPr>
          <a:xfrm>
            <a:off x="405430" y="1289151"/>
            <a:ext cx="1634385" cy="646331"/>
          </a:xfrm>
          <a:prstGeom prst="rect">
            <a:avLst/>
          </a:prstGeom>
          <a:noFill/>
        </p:spPr>
        <p:txBody>
          <a:bodyPr wrap="square" rtlCol="0">
            <a:spAutoFit/>
          </a:bodyPr>
          <a:lstStyle/>
          <a:p>
            <a:r>
              <a:rPr lang="en-US" dirty="0"/>
              <a:t>Manually labeled data</a:t>
            </a:r>
          </a:p>
        </p:txBody>
      </p:sp>
      <p:sp>
        <p:nvSpPr>
          <p:cNvPr id="18" name="TextBox 17">
            <a:extLst>
              <a:ext uri="{FF2B5EF4-FFF2-40B4-BE49-F238E27FC236}">
                <a16:creationId xmlns:a16="http://schemas.microsoft.com/office/drawing/2014/main" id="{5F91F01A-57EA-844A-9907-27FF256E00D5}"/>
              </a:ext>
            </a:extLst>
          </p:cNvPr>
          <p:cNvSpPr txBox="1"/>
          <p:nvPr/>
        </p:nvSpPr>
        <p:spPr>
          <a:xfrm>
            <a:off x="2751558" y="1289151"/>
            <a:ext cx="2389470" cy="646331"/>
          </a:xfrm>
          <a:prstGeom prst="rect">
            <a:avLst/>
          </a:prstGeom>
          <a:noFill/>
        </p:spPr>
        <p:txBody>
          <a:bodyPr wrap="square" rtlCol="0">
            <a:spAutoFit/>
          </a:bodyPr>
          <a:lstStyle/>
          <a:p>
            <a:r>
              <a:rPr lang="en-US" dirty="0">
                <a:solidFill>
                  <a:srgbClr val="C00000"/>
                </a:solidFill>
              </a:rPr>
              <a:t>Use manually labeled data to train the model</a:t>
            </a:r>
          </a:p>
        </p:txBody>
      </p:sp>
      <p:sp>
        <p:nvSpPr>
          <p:cNvPr id="19" name="Rectangle 18">
            <a:extLst>
              <a:ext uri="{FF2B5EF4-FFF2-40B4-BE49-F238E27FC236}">
                <a16:creationId xmlns:a16="http://schemas.microsoft.com/office/drawing/2014/main" id="{2318C0E3-D392-EA42-B9E7-A1A26D198C8A}"/>
              </a:ext>
            </a:extLst>
          </p:cNvPr>
          <p:cNvSpPr/>
          <p:nvPr/>
        </p:nvSpPr>
        <p:spPr>
          <a:xfrm>
            <a:off x="2857152" y="2010291"/>
            <a:ext cx="1510519" cy="37251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model</a:t>
            </a:r>
          </a:p>
        </p:txBody>
      </p:sp>
      <p:grpSp>
        <p:nvGrpSpPr>
          <p:cNvPr id="23" name="Group 22">
            <a:extLst>
              <a:ext uri="{FF2B5EF4-FFF2-40B4-BE49-F238E27FC236}">
                <a16:creationId xmlns:a16="http://schemas.microsoft.com/office/drawing/2014/main" id="{E2E6B495-FCAB-5A4B-9C76-0497B157FD8E}"/>
              </a:ext>
            </a:extLst>
          </p:cNvPr>
          <p:cNvGrpSpPr/>
          <p:nvPr/>
        </p:nvGrpSpPr>
        <p:grpSpPr>
          <a:xfrm>
            <a:off x="3282167" y="3397158"/>
            <a:ext cx="636901" cy="786860"/>
            <a:chOff x="577624" y="2903203"/>
            <a:chExt cx="636901" cy="78686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162A0E9-62F1-F342-8FC4-F8F256F1F6F4}"/>
                    </a:ext>
                  </a:extLst>
                </p:cNvPr>
                <p:cNvSpPr txBox="1"/>
                <p:nvPr/>
              </p:nvSpPr>
              <p:spPr>
                <a:xfrm>
                  <a:off x="586148" y="2903203"/>
                  <a:ext cx="628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  ?</m:t>
                        </m:r>
                      </m:oMath>
                    </m:oMathPara>
                  </a14:m>
                  <a:endParaRPr lang="en-US" b="0" dirty="0"/>
                </a:p>
              </p:txBody>
            </p:sp>
          </mc:Choice>
          <mc:Fallback xmlns="">
            <p:sp>
              <p:nvSpPr>
                <p:cNvPr id="20" name="TextBox 19">
                  <a:extLst>
                    <a:ext uri="{FF2B5EF4-FFF2-40B4-BE49-F238E27FC236}">
                      <a16:creationId xmlns:a16="http://schemas.microsoft.com/office/drawing/2014/main" id="{3162A0E9-62F1-F342-8FC4-F8F256F1F6F4}"/>
                    </a:ext>
                  </a:extLst>
                </p:cNvPr>
                <p:cNvSpPr txBox="1">
                  <a:spLocks noRot="1" noChangeAspect="1" noMove="1" noResize="1" noEditPoints="1" noAdjustHandles="1" noChangeArrowheads="1" noChangeShapeType="1" noTextEdit="1"/>
                </p:cNvSpPr>
                <p:nvPr/>
              </p:nvSpPr>
              <p:spPr>
                <a:xfrm>
                  <a:off x="586148" y="2903203"/>
                  <a:ext cx="628377" cy="276999"/>
                </a:xfrm>
                <a:prstGeom prst="rect">
                  <a:avLst/>
                </a:prstGeom>
                <a:blipFill>
                  <a:blip r:embed="rId3"/>
                  <a:stretch>
                    <a:fillRect l="-7843" t="-4348" r="-588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83E6679-6EC9-AC41-9502-E63D9D2343EB}"/>
                    </a:ext>
                  </a:extLst>
                </p:cNvPr>
                <p:cNvSpPr txBox="1"/>
                <p:nvPr/>
              </p:nvSpPr>
              <p:spPr>
                <a:xfrm>
                  <a:off x="586148" y="3147885"/>
                  <a:ext cx="628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  ?</m:t>
                        </m:r>
                      </m:oMath>
                    </m:oMathPara>
                  </a14:m>
                  <a:endParaRPr lang="en-US" b="0" dirty="0"/>
                </a:p>
              </p:txBody>
            </p:sp>
          </mc:Choice>
          <mc:Fallback xmlns="">
            <p:sp>
              <p:nvSpPr>
                <p:cNvPr id="21" name="TextBox 20">
                  <a:extLst>
                    <a:ext uri="{FF2B5EF4-FFF2-40B4-BE49-F238E27FC236}">
                      <a16:creationId xmlns:a16="http://schemas.microsoft.com/office/drawing/2014/main" id="{983E6679-6EC9-AC41-9502-E63D9D2343EB}"/>
                    </a:ext>
                  </a:extLst>
                </p:cNvPr>
                <p:cNvSpPr txBox="1">
                  <a:spLocks noRot="1" noChangeAspect="1" noMove="1" noResize="1" noEditPoints="1" noAdjustHandles="1" noChangeArrowheads="1" noChangeShapeType="1" noTextEdit="1"/>
                </p:cNvSpPr>
                <p:nvPr/>
              </p:nvSpPr>
              <p:spPr>
                <a:xfrm>
                  <a:off x="586148" y="3147885"/>
                  <a:ext cx="628377" cy="276999"/>
                </a:xfrm>
                <a:prstGeom prst="rect">
                  <a:avLst/>
                </a:prstGeom>
                <a:blipFill>
                  <a:blip r:embed="rId4"/>
                  <a:stretch>
                    <a:fillRect l="-7843" t="-4348" r="-5882"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8481FE-9431-2340-9C3E-7D5386062CAE}"/>
                    </a:ext>
                  </a:extLst>
                </p:cNvPr>
                <p:cNvSpPr txBox="1"/>
                <p:nvPr/>
              </p:nvSpPr>
              <p:spPr>
                <a:xfrm>
                  <a:off x="577624" y="3413064"/>
                  <a:ext cx="628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  ?</m:t>
                        </m:r>
                      </m:oMath>
                    </m:oMathPara>
                  </a14:m>
                  <a:endParaRPr lang="en-US" b="0" dirty="0"/>
                </a:p>
              </p:txBody>
            </p:sp>
          </mc:Choice>
          <mc:Fallback xmlns="">
            <p:sp>
              <p:nvSpPr>
                <p:cNvPr id="22" name="TextBox 21">
                  <a:extLst>
                    <a:ext uri="{FF2B5EF4-FFF2-40B4-BE49-F238E27FC236}">
                      <a16:creationId xmlns:a16="http://schemas.microsoft.com/office/drawing/2014/main" id="{668481FE-9431-2340-9C3E-7D5386062CAE}"/>
                    </a:ext>
                  </a:extLst>
                </p:cNvPr>
                <p:cNvSpPr txBox="1">
                  <a:spLocks noRot="1" noChangeAspect="1" noMove="1" noResize="1" noEditPoints="1" noAdjustHandles="1" noChangeArrowheads="1" noChangeShapeType="1" noTextEdit="1"/>
                </p:cNvSpPr>
                <p:nvPr/>
              </p:nvSpPr>
              <p:spPr>
                <a:xfrm>
                  <a:off x="577624" y="3413064"/>
                  <a:ext cx="628377" cy="276999"/>
                </a:xfrm>
                <a:prstGeom prst="rect">
                  <a:avLst/>
                </a:prstGeom>
                <a:blipFill>
                  <a:blip r:embed="rId5"/>
                  <a:stretch>
                    <a:fillRect l="-5882" t="-9091" r="-7843" b="-36364"/>
                  </a:stretch>
                </a:blipFill>
              </p:spPr>
              <p:txBody>
                <a:bodyPr/>
                <a:lstStyle/>
                <a:p>
                  <a:r>
                    <a:rPr lang="en-US">
                      <a:noFill/>
                    </a:rPr>
                    <a:t> </a:t>
                  </a:r>
                </a:p>
              </p:txBody>
            </p:sp>
          </mc:Fallback>
        </mc:AlternateContent>
      </p:grpSp>
      <p:sp>
        <p:nvSpPr>
          <p:cNvPr id="24" name="TextBox 23">
            <a:extLst>
              <a:ext uri="{FF2B5EF4-FFF2-40B4-BE49-F238E27FC236}">
                <a16:creationId xmlns:a16="http://schemas.microsoft.com/office/drawing/2014/main" id="{ADCA8C34-6607-BC46-90C6-67063C022E09}"/>
              </a:ext>
            </a:extLst>
          </p:cNvPr>
          <p:cNvSpPr txBox="1"/>
          <p:nvPr/>
        </p:nvSpPr>
        <p:spPr>
          <a:xfrm>
            <a:off x="2851351" y="3035251"/>
            <a:ext cx="1612814" cy="369332"/>
          </a:xfrm>
          <a:prstGeom prst="rect">
            <a:avLst/>
          </a:prstGeom>
          <a:noFill/>
        </p:spPr>
        <p:txBody>
          <a:bodyPr wrap="none" rtlCol="0">
            <a:spAutoFit/>
          </a:bodyPr>
          <a:lstStyle/>
          <a:p>
            <a:r>
              <a:rPr lang="en-US" dirty="0"/>
              <a:t>Unlabeled data</a:t>
            </a:r>
          </a:p>
        </p:txBody>
      </p:sp>
      <p:sp>
        <p:nvSpPr>
          <p:cNvPr id="25" name="TextBox 24">
            <a:extLst>
              <a:ext uri="{FF2B5EF4-FFF2-40B4-BE49-F238E27FC236}">
                <a16:creationId xmlns:a16="http://schemas.microsoft.com/office/drawing/2014/main" id="{13704176-95B5-4B42-B8F2-869B71F08292}"/>
              </a:ext>
            </a:extLst>
          </p:cNvPr>
          <p:cNvSpPr txBox="1"/>
          <p:nvPr/>
        </p:nvSpPr>
        <p:spPr>
          <a:xfrm>
            <a:off x="4318125" y="2456356"/>
            <a:ext cx="2287355" cy="1200329"/>
          </a:xfrm>
          <a:prstGeom prst="rect">
            <a:avLst/>
          </a:prstGeom>
          <a:noFill/>
        </p:spPr>
        <p:txBody>
          <a:bodyPr wrap="square" rtlCol="0">
            <a:spAutoFit/>
          </a:bodyPr>
          <a:lstStyle/>
          <a:p>
            <a:r>
              <a:rPr lang="en-US" dirty="0">
                <a:solidFill>
                  <a:srgbClr val="C00000"/>
                </a:solidFill>
              </a:rPr>
              <a:t>Use the trained model to automatically predict labels of unlabeled data</a:t>
            </a:r>
          </a:p>
        </p:txBody>
      </p:sp>
      <p:sp>
        <p:nvSpPr>
          <p:cNvPr id="30" name="Rectangle 29">
            <a:extLst>
              <a:ext uri="{FF2B5EF4-FFF2-40B4-BE49-F238E27FC236}">
                <a16:creationId xmlns:a16="http://schemas.microsoft.com/office/drawing/2014/main" id="{E26711AE-EEFE-354A-9E53-13C24205DAB6}"/>
              </a:ext>
            </a:extLst>
          </p:cNvPr>
          <p:cNvSpPr/>
          <p:nvPr/>
        </p:nvSpPr>
        <p:spPr>
          <a:xfrm>
            <a:off x="3484526" y="4903069"/>
            <a:ext cx="18288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04D14F6-5046-5744-8940-02A674F734E7}"/>
              </a:ext>
            </a:extLst>
          </p:cNvPr>
          <p:cNvSpPr/>
          <p:nvPr/>
        </p:nvSpPr>
        <p:spPr>
          <a:xfrm>
            <a:off x="3468116" y="516257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8E5CEABF-C267-AA43-8FB9-30BD56E1906C}"/>
              </a:ext>
            </a:extLst>
          </p:cNvPr>
          <p:cNvSpPr/>
          <p:nvPr/>
        </p:nvSpPr>
        <p:spPr>
          <a:xfrm>
            <a:off x="3484526" y="5408761"/>
            <a:ext cx="182880" cy="18288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97B5365-1685-2B45-8019-60F21FB03D54}"/>
              </a:ext>
            </a:extLst>
          </p:cNvPr>
          <p:cNvSpPr txBox="1"/>
          <p:nvPr/>
        </p:nvSpPr>
        <p:spPr>
          <a:xfrm>
            <a:off x="2567067" y="4573863"/>
            <a:ext cx="2686954" cy="369332"/>
          </a:xfrm>
          <a:prstGeom prst="rect">
            <a:avLst/>
          </a:prstGeom>
          <a:noFill/>
        </p:spPr>
        <p:txBody>
          <a:bodyPr wrap="none" rtlCol="0">
            <a:spAutoFit/>
          </a:bodyPr>
          <a:lstStyle/>
          <a:p>
            <a:r>
              <a:rPr lang="en-US" dirty="0"/>
              <a:t>Automatically labeled data</a:t>
            </a:r>
          </a:p>
        </p:txBody>
      </p:sp>
      <p:sp>
        <p:nvSpPr>
          <p:cNvPr id="41" name="TextBox 40">
            <a:extLst>
              <a:ext uri="{FF2B5EF4-FFF2-40B4-BE49-F238E27FC236}">
                <a16:creationId xmlns:a16="http://schemas.microsoft.com/office/drawing/2014/main" id="{EC5AE2BC-CE84-7A43-9F5D-3962AFCD8A82}"/>
              </a:ext>
            </a:extLst>
          </p:cNvPr>
          <p:cNvSpPr txBox="1"/>
          <p:nvPr/>
        </p:nvSpPr>
        <p:spPr>
          <a:xfrm>
            <a:off x="759656" y="2855356"/>
            <a:ext cx="1677631" cy="1754326"/>
          </a:xfrm>
          <a:prstGeom prst="rect">
            <a:avLst/>
          </a:prstGeom>
          <a:noFill/>
        </p:spPr>
        <p:txBody>
          <a:bodyPr wrap="square" rtlCol="0">
            <a:spAutoFit/>
          </a:bodyPr>
          <a:lstStyle/>
          <a:p>
            <a:r>
              <a:rPr lang="en-US" dirty="0">
                <a:solidFill>
                  <a:srgbClr val="C00000"/>
                </a:solidFill>
              </a:rPr>
              <a:t>Re-train the model using manually labeled and automatically labeled dataset </a:t>
            </a:r>
          </a:p>
        </p:txBody>
      </p:sp>
      <p:sp>
        <p:nvSpPr>
          <p:cNvPr id="42" name="Right Arrow 41">
            <a:extLst>
              <a:ext uri="{FF2B5EF4-FFF2-40B4-BE49-F238E27FC236}">
                <a16:creationId xmlns:a16="http://schemas.microsoft.com/office/drawing/2014/main" id="{FE70A010-3336-B843-AEDF-6A2F1B0A70A8}"/>
              </a:ext>
            </a:extLst>
          </p:cNvPr>
          <p:cNvSpPr/>
          <p:nvPr/>
        </p:nvSpPr>
        <p:spPr>
          <a:xfrm>
            <a:off x="1799106" y="2029822"/>
            <a:ext cx="645631" cy="3042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98C54377-92D1-FA4E-B982-D279C6C75913}"/>
              </a:ext>
            </a:extLst>
          </p:cNvPr>
          <p:cNvSpPr/>
          <p:nvPr/>
        </p:nvSpPr>
        <p:spPr>
          <a:xfrm rot="5400000">
            <a:off x="3366617" y="2572955"/>
            <a:ext cx="363687" cy="30683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95AD0B54-C53D-EC42-A011-86657EB4E7D7}"/>
              </a:ext>
            </a:extLst>
          </p:cNvPr>
          <p:cNvSpPr/>
          <p:nvPr/>
        </p:nvSpPr>
        <p:spPr>
          <a:xfrm rot="5400000">
            <a:off x="3394196" y="4269404"/>
            <a:ext cx="363687" cy="30683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Curved Left Arrow 26">
            <a:extLst>
              <a:ext uri="{FF2B5EF4-FFF2-40B4-BE49-F238E27FC236}">
                <a16:creationId xmlns:a16="http://schemas.microsoft.com/office/drawing/2014/main" id="{F2178F70-9A13-3940-B2CB-481A0A717EEB}"/>
              </a:ext>
            </a:extLst>
          </p:cNvPr>
          <p:cNvSpPr/>
          <p:nvPr/>
        </p:nvSpPr>
        <p:spPr>
          <a:xfrm rot="10800000">
            <a:off x="2175634" y="2362908"/>
            <a:ext cx="648843" cy="2728513"/>
          </a:xfrm>
          <a:prstGeom prst="curvedLeftArrow">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44" name="Oval 43">
            <a:extLst>
              <a:ext uri="{FF2B5EF4-FFF2-40B4-BE49-F238E27FC236}">
                <a16:creationId xmlns:a16="http://schemas.microsoft.com/office/drawing/2014/main" id="{8CB59921-33F4-F842-BB85-BCAEE4A37305}"/>
              </a:ext>
            </a:extLst>
          </p:cNvPr>
          <p:cNvSpPr/>
          <p:nvPr/>
        </p:nvSpPr>
        <p:spPr>
          <a:xfrm>
            <a:off x="838200" y="1988262"/>
            <a:ext cx="182880" cy="17645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Bent-Up Arrow 34">
            <a:extLst>
              <a:ext uri="{FF2B5EF4-FFF2-40B4-BE49-F238E27FC236}">
                <a16:creationId xmlns:a16="http://schemas.microsoft.com/office/drawing/2014/main" id="{86505B39-2CB6-E843-BBA1-AFFC5A0F25FB}"/>
              </a:ext>
            </a:extLst>
          </p:cNvPr>
          <p:cNvSpPr/>
          <p:nvPr/>
        </p:nvSpPr>
        <p:spPr>
          <a:xfrm flipH="1">
            <a:off x="456509" y="2764693"/>
            <a:ext cx="1255298" cy="2334807"/>
          </a:xfrm>
          <a:prstGeom prst="bentUpArrow">
            <a:avLst>
              <a:gd name="adj1" fmla="val 11455"/>
              <a:gd name="adj2" fmla="val 14360"/>
              <a:gd name="adj3" fmla="val 2596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B043454-EE99-5E46-87C1-F355AA0F93E0}"/>
                  </a:ext>
                </a:extLst>
              </p:cNvPr>
              <p:cNvSpPr txBox="1"/>
              <p:nvPr/>
            </p:nvSpPr>
            <p:spPr>
              <a:xfrm>
                <a:off x="646224" y="5099500"/>
                <a:ext cx="1233109" cy="923330"/>
              </a:xfrm>
              <a:prstGeom prst="rect">
                <a:avLst/>
              </a:prstGeom>
              <a:noFill/>
              <a:ln>
                <a:noFill/>
              </a:ln>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1-a</a:t>
                </a:r>
                <a14:m>
                  <m:oMath xmlns:m="http://schemas.openxmlformats.org/officeDocument/2006/math">
                    <m:r>
                      <a:rPr lang="en-US" b="1" i="1" dirty="0" smtClean="0">
                        <a:ln/>
                        <a:solidFill>
                          <a:schemeClr val="accent4"/>
                        </a:solidFill>
                        <a:latin typeface="Cambria Math" panose="02040503050406030204" pitchFamily="18" charset="0"/>
                      </a:rPr>
                      <m:t>%</m:t>
                    </m:r>
                  </m:oMath>
                </a14:m>
                <a:r>
                  <a:rPr lang="en-US" b="1" dirty="0">
                    <a:ln/>
                    <a:solidFill>
                      <a:schemeClr val="accent4"/>
                    </a:solidFill>
                  </a:rPr>
                  <a:t> are re-labeled by human </a:t>
                </a:r>
              </a:p>
            </p:txBody>
          </p:sp>
        </mc:Choice>
        <mc:Fallback xmlns="">
          <p:sp>
            <p:nvSpPr>
              <p:cNvPr id="49" name="TextBox 48">
                <a:extLst>
                  <a:ext uri="{FF2B5EF4-FFF2-40B4-BE49-F238E27FC236}">
                    <a16:creationId xmlns:a16="http://schemas.microsoft.com/office/drawing/2014/main" id="{EB043454-EE99-5E46-87C1-F355AA0F93E0}"/>
                  </a:ext>
                </a:extLst>
              </p:cNvPr>
              <p:cNvSpPr txBox="1">
                <a:spLocks noRot="1" noChangeAspect="1" noMove="1" noResize="1" noEditPoints="1" noAdjustHandles="1" noChangeArrowheads="1" noChangeShapeType="1" noTextEdit="1"/>
              </p:cNvSpPr>
              <p:nvPr/>
            </p:nvSpPr>
            <p:spPr>
              <a:xfrm>
                <a:off x="646224" y="5099500"/>
                <a:ext cx="1233109" cy="92333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DB5CC66D-8748-4548-974E-3F08E46B1105}"/>
                  </a:ext>
                </a:extLst>
              </p:cNvPr>
              <p:cNvSpPr/>
              <p:nvPr/>
            </p:nvSpPr>
            <p:spPr>
              <a:xfrm>
                <a:off x="7614251" y="5254011"/>
                <a:ext cx="34172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𝑇</m:t>
                          </m:r>
                        </m:e>
                        <m:sub>
                          <m:r>
                            <a:rPr lang="en-US" sz="2400" b="0" i="1" smtClean="0">
                              <a:latin typeface="Cambria Math" panose="02040503050406030204" pitchFamily="18" charset="0"/>
                            </a:rPr>
                            <m:t>𝑙</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b="0" i="1" smtClean="0">
                              <a:latin typeface="Cambria Math" panose="02040503050406030204" pitchFamily="18" charset="0"/>
                            </a:rPr>
                            <m:t>𝑙</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𝑆𝑅</m:t>
                          </m:r>
                        </m:e>
                        <m:sub>
                          <m:r>
                            <a:rPr lang="en-US" sz="2400" b="0" i="1" smtClean="0">
                              <a:latin typeface="Cambria Math" panose="02040503050406030204" pitchFamily="18" charset="0"/>
                            </a:rPr>
                            <m:t>𝑙</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𝑙</m:t>
                          </m:r>
                        </m:sub>
                      </m:sSub>
                    </m:oMath>
                  </m:oMathPara>
                </a14:m>
                <a:endParaRPr lang="en-US" sz="2400" dirty="0"/>
              </a:p>
            </p:txBody>
          </p:sp>
        </mc:Choice>
        <mc:Fallback xmlns="">
          <p:sp>
            <p:nvSpPr>
              <p:cNvPr id="51" name="Rectangle 50">
                <a:extLst>
                  <a:ext uri="{FF2B5EF4-FFF2-40B4-BE49-F238E27FC236}">
                    <a16:creationId xmlns:a16="http://schemas.microsoft.com/office/drawing/2014/main" id="{DB5CC66D-8748-4548-974E-3F08E46B1105}"/>
                  </a:ext>
                </a:extLst>
              </p:cNvPr>
              <p:cNvSpPr>
                <a:spLocks noRot="1" noChangeAspect="1" noMove="1" noResize="1" noEditPoints="1" noAdjustHandles="1" noChangeArrowheads="1" noChangeShapeType="1" noTextEdit="1"/>
              </p:cNvSpPr>
              <p:nvPr/>
            </p:nvSpPr>
            <p:spPr>
              <a:xfrm>
                <a:off x="7614251" y="5254011"/>
                <a:ext cx="3417282" cy="461665"/>
              </a:xfrm>
              <a:prstGeom prst="rect">
                <a:avLst/>
              </a:prstGeom>
              <a:blipFill>
                <a:blip r:embed="rId7"/>
                <a:stretch>
                  <a:fillRect b="-27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B57F113-1753-AE48-A746-71A98A2ABED8}" type="slidenum">
              <a:rPr lang="en-US" smtClean="0"/>
              <a:t>28</a:t>
            </a:fld>
            <a:endParaRPr lang="en-US"/>
          </a:p>
        </p:txBody>
      </p:sp>
    </p:spTree>
    <p:extLst>
      <p:ext uri="{BB962C8B-B14F-4D97-AF65-F5344CB8AC3E}">
        <p14:creationId xmlns:p14="http://schemas.microsoft.com/office/powerpoint/2010/main" val="154113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0" presetClass="path" presetSubtype="0" accel="50000" decel="50000" fill="hold" grpId="1" nodeType="withEffect">
                                  <p:stCondLst>
                                    <p:cond delay="0"/>
                                  </p:stCondLst>
                                  <p:childTnLst>
                                    <p:animMotion origin="layout" path="M -0.00195 0.00347 L -0.21641 -0.50231 " pathEditMode="relative" rAng="0" ptsTypes="AA">
                                      <p:cBhvr>
                                        <p:cTn id="44" dur="500" fill="hold"/>
                                        <p:tgtEl>
                                          <p:spTgt spid="37"/>
                                        </p:tgtEl>
                                        <p:attrNameLst>
                                          <p:attrName>ppt_x</p:attrName>
                                          <p:attrName>ppt_y</p:attrName>
                                        </p:attrNameLst>
                                      </p:cBhvr>
                                      <p:rCtr x="-10729" y="-25301"/>
                                    </p:animMotion>
                                  </p:childTnLst>
                                  <p:subTnLst>
                                    <p:set>
                                      <p:cBhvr override="childStyle">
                                        <p:cTn dur="1" fill="hold" display="0" masterRel="sameClick" afterEffect="1">
                                          <p:stCondLst>
                                            <p:cond evt="end" delay="0">
                                              <p:tn val="43"/>
                                            </p:cond>
                                          </p:stCondLst>
                                        </p:cTn>
                                        <p:tgtEl>
                                          <p:spTgt spid="37"/>
                                        </p:tgtEl>
                                        <p:attrNameLst>
                                          <p:attrName>style.visibility</p:attrName>
                                        </p:attrNameLst>
                                      </p:cBhvr>
                                      <p:to>
                                        <p:strVal val="hidden"/>
                                      </p:to>
                                    </p:set>
                                  </p:subTnLst>
                                </p:cTn>
                              </p:par>
                              <p:par>
                                <p:cTn id="45" presetID="1"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4" grpId="0"/>
      <p:bldP spid="25" grpId="0"/>
      <p:bldP spid="30" grpId="0" animBg="1"/>
      <p:bldP spid="32" grpId="0" animBg="1"/>
      <p:bldP spid="37" grpId="0" animBg="1"/>
      <p:bldP spid="37" grpId="1" animBg="1"/>
      <p:bldP spid="39" grpId="0"/>
      <p:bldP spid="41" grpId="0"/>
      <p:bldP spid="42" grpId="0" animBg="1"/>
      <p:bldP spid="42" grpId="1" animBg="1"/>
      <p:bldP spid="43" grpId="0" animBg="1"/>
      <p:bldP spid="46" grpId="0" animBg="1"/>
      <p:bldP spid="27" grpId="0" animBg="1"/>
      <p:bldP spid="44" grpId="0" animBg="1"/>
      <p:bldP spid="35" grpId="0" animBg="1"/>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F34A-97C8-704C-92D6-70EBC04B53D5}"/>
              </a:ext>
            </a:extLst>
          </p:cNvPr>
          <p:cNvSpPr>
            <a:spLocks noGrp="1"/>
          </p:cNvSpPr>
          <p:nvPr>
            <p:ph type="title"/>
          </p:nvPr>
        </p:nvSpPr>
        <p:spPr/>
        <p:txBody>
          <a:bodyPr/>
          <a:lstStyle/>
          <a:p>
            <a:r>
              <a:rPr lang="en-US" dirty="0" smtClean="0"/>
              <a:t>Iterative Mix </a:t>
            </a:r>
            <a:r>
              <a:rPr lang="en-US" dirty="0"/>
              <a:t>Semi-Supervised Learning</a:t>
            </a:r>
          </a:p>
        </p:txBody>
      </p:sp>
      <p:pic>
        <p:nvPicPr>
          <p:cNvPr id="4" name="Picture 3">
            <a:extLst>
              <a:ext uri="{FF2B5EF4-FFF2-40B4-BE49-F238E27FC236}">
                <a16:creationId xmlns:a16="http://schemas.microsoft.com/office/drawing/2014/main" id="{9FE82658-D97F-9549-A986-A392C47FB91B}"/>
              </a:ext>
            </a:extLst>
          </p:cNvPr>
          <p:cNvPicPr>
            <a:picLocks noChangeAspect="1"/>
          </p:cNvPicPr>
          <p:nvPr/>
        </p:nvPicPr>
        <p:blipFill>
          <a:blip r:embed="rId2"/>
          <a:stretch>
            <a:fillRect/>
          </a:stretch>
        </p:blipFill>
        <p:spPr>
          <a:xfrm>
            <a:off x="3803650" y="1041400"/>
            <a:ext cx="4584700" cy="5816600"/>
          </a:xfrm>
          <a:prstGeom prst="rect">
            <a:avLst/>
          </a:prstGeom>
        </p:spPr>
      </p:pic>
      <p:sp>
        <p:nvSpPr>
          <p:cNvPr id="3" name="Slide Number Placeholder 2"/>
          <p:cNvSpPr>
            <a:spLocks noGrp="1"/>
          </p:cNvSpPr>
          <p:nvPr>
            <p:ph type="sldNum" sz="quarter" idx="12"/>
          </p:nvPr>
        </p:nvSpPr>
        <p:spPr/>
        <p:txBody>
          <a:bodyPr/>
          <a:lstStyle/>
          <a:p>
            <a:fld id="{5B57F113-1753-AE48-A746-71A98A2ABED8}" type="slidenum">
              <a:rPr lang="en-US" smtClean="0"/>
              <a:t>29</a:t>
            </a:fld>
            <a:endParaRPr lang="en-US"/>
          </a:p>
        </p:txBody>
      </p:sp>
    </p:spTree>
    <p:extLst>
      <p:ext uri="{BB962C8B-B14F-4D97-AF65-F5344CB8AC3E}">
        <p14:creationId xmlns:p14="http://schemas.microsoft.com/office/powerpoint/2010/main" val="2569694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6F388-74D9-8B40-BE9A-49531FF5AA18}"/>
              </a:ext>
            </a:extLst>
          </p:cNvPr>
          <p:cNvSpPr>
            <a:spLocks noGrp="1"/>
          </p:cNvSpPr>
          <p:nvPr>
            <p:ph type="title"/>
          </p:nvPr>
        </p:nvSpPr>
        <p:spPr/>
        <p:txBody>
          <a:bodyPr/>
          <a:lstStyle/>
          <a:p>
            <a:r>
              <a:rPr lang="en-US" dirty="0"/>
              <a:t>Assistive Intelligence for Bridge Inspection</a:t>
            </a:r>
          </a:p>
        </p:txBody>
      </p:sp>
      <p:sp>
        <p:nvSpPr>
          <p:cNvPr id="3" name="Content Placeholder 2">
            <a:extLst>
              <a:ext uri="{FF2B5EF4-FFF2-40B4-BE49-F238E27FC236}">
                <a16:creationId xmlns:a16="http://schemas.microsoft.com/office/drawing/2014/main" id="{0E4F5367-1D23-654F-84C1-5C72D02FB596}"/>
              </a:ext>
            </a:extLst>
          </p:cNvPr>
          <p:cNvSpPr>
            <a:spLocks noGrp="1"/>
          </p:cNvSpPr>
          <p:nvPr>
            <p:ph idx="1"/>
          </p:nvPr>
        </p:nvSpPr>
        <p:spPr>
          <a:xfrm>
            <a:off x="8864961" y="1151708"/>
            <a:ext cx="2808879" cy="5706292"/>
          </a:xfrm>
        </p:spPr>
        <p:txBody>
          <a:bodyPr>
            <a:normAutofit lnSpcReduction="10000"/>
          </a:bodyPr>
          <a:lstStyle/>
          <a:p>
            <a:r>
              <a:rPr lang="en-US" dirty="0"/>
              <a:t>Harmonious  collaboration between human intelligence and artificial intelligence</a:t>
            </a:r>
          </a:p>
          <a:p>
            <a:r>
              <a:rPr lang="en-US" dirty="0"/>
              <a:t>Artificial intelligence for segmentation of </a:t>
            </a:r>
            <a:r>
              <a:rPr lang="en-US" dirty="0" smtClean="0"/>
              <a:t>ROI </a:t>
            </a:r>
            <a:r>
              <a:rPr lang="en-US" dirty="0"/>
              <a:t>such as bridge elements for inspectors</a:t>
            </a:r>
          </a:p>
          <a:p>
            <a:r>
              <a:rPr lang="en-US" dirty="0"/>
              <a:t>Inspectors use human intelligence to retrieve and inspect </a:t>
            </a:r>
            <a:r>
              <a:rPr lang="en-US" dirty="0" smtClean="0"/>
              <a:t>ROI, </a:t>
            </a:r>
            <a:r>
              <a:rPr lang="en-US" dirty="0"/>
              <a:t>and assist algorithm development</a:t>
            </a:r>
          </a:p>
        </p:txBody>
      </p:sp>
      <p:pic>
        <p:nvPicPr>
          <p:cNvPr id="5" name="Picture 4">
            <a:extLst>
              <a:ext uri="{FF2B5EF4-FFF2-40B4-BE49-F238E27FC236}">
                <a16:creationId xmlns:a16="http://schemas.microsoft.com/office/drawing/2014/main" id="{61167004-AF9E-8546-9CA2-8313D8DBF80D}"/>
              </a:ext>
            </a:extLst>
          </p:cNvPr>
          <p:cNvPicPr>
            <a:picLocks noChangeAspect="1"/>
          </p:cNvPicPr>
          <p:nvPr/>
        </p:nvPicPr>
        <p:blipFill>
          <a:blip r:embed="rId3"/>
          <a:stretch>
            <a:fillRect/>
          </a:stretch>
        </p:blipFill>
        <p:spPr>
          <a:xfrm>
            <a:off x="838200" y="1151708"/>
            <a:ext cx="8191500" cy="5613400"/>
          </a:xfrm>
          <a:prstGeom prst="rect">
            <a:avLst/>
          </a:prstGeom>
        </p:spPr>
      </p:pic>
      <p:sp>
        <p:nvSpPr>
          <p:cNvPr id="4" name="Slide Number Placeholder 3"/>
          <p:cNvSpPr>
            <a:spLocks noGrp="1"/>
          </p:cNvSpPr>
          <p:nvPr>
            <p:ph type="sldNum" sz="quarter" idx="12"/>
          </p:nvPr>
        </p:nvSpPr>
        <p:spPr/>
        <p:txBody>
          <a:bodyPr/>
          <a:lstStyle/>
          <a:p>
            <a:fld id="{5B57F113-1753-AE48-A746-71A98A2ABED8}" type="slidenum">
              <a:rPr lang="en-US" smtClean="0"/>
              <a:t>3</a:t>
            </a:fld>
            <a:endParaRPr lang="en-US"/>
          </a:p>
        </p:txBody>
      </p:sp>
    </p:spTree>
    <p:extLst>
      <p:ext uri="{BB962C8B-B14F-4D97-AF65-F5344CB8AC3E}">
        <p14:creationId xmlns:p14="http://schemas.microsoft.com/office/powerpoint/2010/main" val="32702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101C-EA6D-ED44-862E-3FA137F721AB}"/>
              </a:ext>
            </a:extLst>
          </p:cNvPr>
          <p:cNvSpPr>
            <a:spLocks noGrp="1"/>
          </p:cNvSpPr>
          <p:nvPr>
            <p:ph type="title"/>
          </p:nvPr>
        </p:nvSpPr>
        <p:spPr/>
        <p:txBody>
          <a:bodyPr/>
          <a:lstStyle/>
          <a:p>
            <a:r>
              <a:rPr lang="en-US" dirty="0"/>
              <a:t>Mix Iterative Semi-Supervised Learning</a:t>
            </a:r>
          </a:p>
        </p:txBody>
      </p:sp>
      <p:sp>
        <p:nvSpPr>
          <p:cNvPr id="3" name="Content Placeholder 2">
            <a:extLst>
              <a:ext uri="{FF2B5EF4-FFF2-40B4-BE49-F238E27FC236}">
                <a16:creationId xmlns:a16="http://schemas.microsoft.com/office/drawing/2014/main" id="{F1463F3D-D9DE-314C-B2CB-69B5E82A74A2}"/>
              </a:ext>
            </a:extLst>
          </p:cNvPr>
          <p:cNvSpPr>
            <a:spLocks noGrp="1"/>
          </p:cNvSpPr>
          <p:nvPr>
            <p:ph idx="1"/>
          </p:nvPr>
        </p:nvSpPr>
        <p:spPr/>
        <p:txBody>
          <a:bodyPr/>
          <a:lstStyle/>
          <a:p>
            <a:r>
              <a:rPr lang="en-US" dirty="0"/>
              <a:t>Initialization through supervised learning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E141A28-5C6A-B249-BA0B-EB22F13EF410}"/>
                  </a:ext>
                </a:extLst>
              </p:cNvPr>
              <p:cNvSpPr txBox="1"/>
              <p:nvPr/>
            </p:nvSpPr>
            <p:spPr>
              <a:xfrm>
                <a:off x="8631089" y="1828800"/>
                <a:ext cx="333632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Initial training dataset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0</m:t>
                        </m:r>
                      </m:sub>
                    </m:sSub>
                  </m:oMath>
                </a14:m>
                <a:endParaRPr lang="en-US" sz="2400" dirty="0"/>
              </a:p>
              <a:p>
                <a:pPr marL="285750" indent="-285750">
                  <a:buFont typeface="Arial" panose="020B0604020202020204" pitchFamily="34" charset="0"/>
                  <a:buChar char="•"/>
                </a:pPr>
                <a:r>
                  <a:rPr lang="en-US" sz="2400" dirty="0"/>
                  <a:t>Sample 1% of tested data, which are false detections, to manually annotate, obtaining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0</m:t>
                        </m:r>
                      </m:sub>
                    </m:sSub>
                  </m:oMath>
                </a14:m>
                <a:endParaRPr lang="en-US" sz="2400" dirty="0"/>
              </a:p>
              <a:p>
                <a:pPr marL="285750" indent="-285750">
                  <a:buFont typeface="Arial" panose="020B0604020202020204" pitchFamily="34" charset="0"/>
                  <a:buChar char="•"/>
                </a:pPr>
                <a:r>
                  <a:rPr lang="en-US" sz="2400" dirty="0"/>
                  <a:t>Add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0</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oMath>
                </a14:m>
                <a:r>
                  <a:rPr lang="en-US" sz="2400" dirty="0"/>
                  <a:t> to form the training dataset for the 1st iteration,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b="0" i="1" smtClean="0">
                            <a:latin typeface="Cambria Math" panose="02040503050406030204" pitchFamily="18" charset="0"/>
                          </a:rPr>
                          <m:t>1</m:t>
                        </m:r>
                      </m:sub>
                    </m:sSub>
                  </m:oMath>
                </a14:m>
                <a:r>
                  <a:rPr lang="en-US" sz="2400" dirty="0"/>
                  <a:t> </a:t>
                </a:r>
              </a:p>
            </p:txBody>
          </p:sp>
        </mc:Choice>
        <mc:Fallback xmlns="">
          <p:sp>
            <p:nvSpPr>
              <p:cNvPr id="5" name="TextBox 4">
                <a:extLst>
                  <a:ext uri="{FF2B5EF4-FFF2-40B4-BE49-F238E27FC236}">
                    <a16:creationId xmlns:a16="http://schemas.microsoft.com/office/drawing/2014/main" id="{1E141A28-5C6A-B249-BA0B-EB22F13EF410}"/>
                  </a:ext>
                </a:extLst>
              </p:cNvPr>
              <p:cNvSpPr txBox="1">
                <a:spLocks noRot="1" noChangeAspect="1" noMove="1" noResize="1" noEditPoints="1" noAdjustHandles="1" noChangeArrowheads="1" noChangeShapeType="1" noTextEdit="1"/>
              </p:cNvSpPr>
              <p:nvPr/>
            </p:nvSpPr>
            <p:spPr>
              <a:xfrm>
                <a:off x="8631089" y="1828800"/>
                <a:ext cx="3336322" cy="3785652"/>
              </a:xfrm>
              <a:prstGeom prst="rect">
                <a:avLst/>
              </a:prstGeom>
              <a:blipFill>
                <a:blip r:embed="rId2"/>
                <a:stretch>
                  <a:fillRect l="-2662" t="-1342" r="-4183" b="-26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30F7CE-4E64-DF45-9BE4-1FF648F7DD61}"/>
                  </a:ext>
                </a:extLst>
              </p:cNvPr>
              <p:cNvSpPr txBox="1"/>
              <p:nvPr/>
            </p:nvSpPr>
            <p:spPr>
              <a:xfrm>
                <a:off x="8298439" y="5782294"/>
                <a:ext cx="32809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𝑙</m:t>
                          </m:r>
                        </m:sub>
                      </m:sSub>
                    </m:oMath>
                  </m:oMathPara>
                </a14:m>
                <a:endParaRPr lang="en-US" sz="2400" dirty="0"/>
              </a:p>
            </p:txBody>
          </p:sp>
        </mc:Choice>
        <mc:Fallback xmlns="">
          <p:sp>
            <p:nvSpPr>
              <p:cNvPr id="6" name="TextBox 5">
                <a:extLst>
                  <a:ext uri="{FF2B5EF4-FFF2-40B4-BE49-F238E27FC236}">
                    <a16:creationId xmlns:a16="http://schemas.microsoft.com/office/drawing/2014/main" id="{2430F7CE-4E64-DF45-9BE4-1FF648F7DD61}"/>
                  </a:ext>
                </a:extLst>
              </p:cNvPr>
              <p:cNvSpPr txBox="1">
                <a:spLocks noRot="1" noChangeAspect="1" noMove="1" noResize="1" noEditPoints="1" noAdjustHandles="1" noChangeArrowheads="1" noChangeShapeType="1" noTextEdit="1"/>
              </p:cNvSpPr>
              <p:nvPr/>
            </p:nvSpPr>
            <p:spPr>
              <a:xfrm>
                <a:off x="8298439" y="5782294"/>
                <a:ext cx="3280944" cy="369332"/>
              </a:xfrm>
              <a:prstGeom prst="rect">
                <a:avLst/>
              </a:prstGeom>
              <a:blipFill>
                <a:blip r:embed="rId4"/>
                <a:stretch>
                  <a:fillRect b="-1666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8D7F27A-7E09-2747-B55A-FC8A20FE280B}"/>
              </a:ext>
            </a:extLst>
          </p:cNvPr>
          <p:cNvPicPr>
            <a:picLocks noChangeAspect="1"/>
          </p:cNvPicPr>
          <p:nvPr/>
        </p:nvPicPr>
        <p:blipFill rotWithShape="1">
          <a:blip r:embed="rId5"/>
          <a:srcRect b="43185"/>
          <a:stretch/>
        </p:blipFill>
        <p:spPr>
          <a:xfrm>
            <a:off x="1397335" y="1715168"/>
            <a:ext cx="6901104" cy="4974392"/>
          </a:xfrm>
          <a:prstGeom prst="rect">
            <a:avLst/>
          </a:prstGeom>
        </p:spPr>
      </p:pic>
      <p:sp>
        <p:nvSpPr>
          <p:cNvPr id="4" name="Slide Number Placeholder 3"/>
          <p:cNvSpPr>
            <a:spLocks noGrp="1"/>
          </p:cNvSpPr>
          <p:nvPr>
            <p:ph type="sldNum" sz="quarter" idx="12"/>
          </p:nvPr>
        </p:nvSpPr>
        <p:spPr/>
        <p:txBody>
          <a:bodyPr/>
          <a:lstStyle/>
          <a:p>
            <a:fld id="{5B57F113-1753-AE48-A746-71A98A2ABED8}" type="slidenum">
              <a:rPr lang="en-US" smtClean="0"/>
              <a:t>30</a:t>
            </a:fld>
            <a:endParaRPr lang="en-US"/>
          </a:p>
        </p:txBody>
      </p:sp>
    </p:spTree>
    <p:extLst>
      <p:ext uri="{BB962C8B-B14F-4D97-AF65-F5344CB8AC3E}">
        <p14:creationId xmlns:p14="http://schemas.microsoft.com/office/powerpoint/2010/main" val="156617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C466D-4687-4943-9C50-8DAD1DD75A45}"/>
              </a:ext>
            </a:extLst>
          </p:cNvPr>
          <p:cNvSpPr>
            <a:spLocks noGrp="1"/>
          </p:cNvSpPr>
          <p:nvPr>
            <p:ph type="title"/>
          </p:nvPr>
        </p:nvSpPr>
        <p:spPr/>
        <p:txBody>
          <a:bodyPr/>
          <a:lstStyle/>
          <a:p>
            <a:r>
              <a:rPr lang="en-US" dirty="0"/>
              <a:t>Mix Iterative Semi-Supervised Learning</a:t>
            </a:r>
          </a:p>
        </p:txBody>
      </p:sp>
      <p:sp>
        <p:nvSpPr>
          <p:cNvPr id="3" name="Content Placeholder 2">
            <a:extLst>
              <a:ext uri="{FF2B5EF4-FFF2-40B4-BE49-F238E27FC236}">
                <a16:creationId xmlns:a16="http://schemas.microsoft.com/office/drawing/2014/main" id="{75F651CA-CAA3-CC40-AE66-F07F88D2759B}"/>
              </a:ext>
            </a:extLst>
          </p:cNvPr>
          <p:cNvSpPr>
            <a:spLocks noGrp="1"/>
          </p:cNvSpPr>
          <p:nvPr>
            <p:ph idx="1"/>
          </p:nvPr>
        </p:nvSpPr>
        <p:spPr/>
        <p:txBody>
          <a:bodyPr/>
          <a:lstStyle/>
          <a:p>
            <a:r>
              <a:rPr lang="en-US" dirty="0"/>
              <a:t>Iteratively search the desired model through SSL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0A4E65-50CB-AE43-983B-18A13DE0F4B7}"/>
                  </a:ext>
                </a:extLst>
              </p:cNvPr>
              <p:cNvSpPr txBox="1"/>
              <p:nvPr/>
            </p:nvSpPr>
            <p:spPr>
              <a:xfrm>
                <a:off x="8729061" y="1959429"/>
                <a:ext cx="3055361"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Retrain the model using training dataset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𝑙</m:t>
                        </m:r>
                      </m:sub>
                    </m:sSub>
                  </m:oMath>
                </a14:m>
                <a:endParaRPr lang="en-US" sz="2400" dirty="0"/>
              </a:p>
              <a:p>
                <a:pPr marL="285750" indent="-285750">
                  <a:buFont typeface="Arial" panose="020B0604020202020204" pitchFamily="34" charset="0"/>
                  <a:buChar char="•"/>
                </a:pPr>
                <a:r>
                  <a:rPr lang="en-US" sz="2400" dirty="0"/>
                  <a:t>Sample representative hard recovered data,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𝑆𝑅</m:t>
                        </m:r>
                      </m:e>
                      <m:sub>
                        <m:r>
                          <a:rPr lang="en-US" sz="2400" i="1">
                            <a:latin typeface="Cambria Math" panose="02040503050406030204" pitchFamily="18" charset="0"/>
                          </a:rPr>
                          <m:t>𝑙</m:t>
                        </m:r>
                      </m:sub>
                    </m:sSub>
                  </m:oMath>
                </a14:m>
                <a:endParaRPr lang="en-US" sz="2400" dirty="0"/>
              </a:p>
              <a:p>
                <a:pPr marL="285750" indent="-285750">
                  <a:buFont typeface="Arial" panose="020B0604020202020204" pitchFamily="34" charset="0"/>
                  <a:buChar char="•"/>
                </a:pPr>
                <a:r>
                  <a:rPr lang="en-US" sz="2400" dirty="0"/>
                  <a:t>Manually annotate (1-</a:t>
                </a:r>
                <a14:m>
                  <m:oMath xmlns:m="http://schemas.openxmlformats.org/officeDocument/2006/math">
                    <m:r>
                      <a:rPr lang="en-US" sz="2400" i="1" dirty="0" smtClean="0">
                        <a:latin typeface="Cambria Math" panose="02040503050406030204" pitchFamily="18" charset="0"/>
                      </a:rPr>
                      <m:t>𝑎</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𝑆𝑅</m:t>
                        </m:r>
                      </m:e>
                      <m:sub>
                        <m:r>
                          <a:rPr lang="en-US" sz="2400" i="1">
                            <a:latin typeface="Cambria Math" panose="02040503050406030204" pitchFamily="18" charset="0"/>
                          </a:rPr>
                          <m:t>𝑙</m:t>
                        </m:r>
                      </m:sub>
                    </m:sSub>
                  </m:oMath>
                </a14:m>
                <a:r>
                  <a:rPr lang="en-US" sz="2400" dirty="0"/>
                  <a:t> to obtain dataset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𝑀</m:t>
                        </m:r>
                      </m:e>
                      <m:sub>
                        <m:r>
                          <a:rPr lang="en-US" sz="2400" i="1">
                            <a:latin typeface="Cambria Math" panose="02040503050406030204" pitchFamily="18" charset="0"/>
                          </a:rPr>
                          <m:t>𝑙</m:t>
                        </m:r>
                      </m:sub>
                    </m:sSub>
                  </m:oMath>
                </a14:m>
                <a:endParaRPr lang="en-US" sz="2400" dirty="0"/>
              </a:p>
              <a:p>
                <a:pPr marL="285750" indent="-285750">
                  <a:buFont typeface="Arial" panose="020B0604020202020204" pitchFamily="34" charset="0"/>
                  <a:buChar char="•"/>
                </a:pPr>
                <a:r>
                  <a:rPr lang="en-US" sz="2400" dirty="0"/>
                  <a:t>Update the training dataset for the next iteration</a:t>
                </a:r>
              </a:p>
            </p:txBody>
          </p:sp>
        </mc:Choice>
        <mc:Fallback xmlns="">
          <p:sp>
            <p:nvSpPr>
              <p:cNvPr id="6" name="TextBox 5">
                <a:extLst>
                  <a:ext uri="{FF2B5EF4-FFF2-40B4-BE49-F238E27FC236}">
                    <a16:creationId xmlns:a16="http://schemas.microsoft.com/office/drawing/2014/main" id="{110A4E65-50CB-AE43-983B-18A13DE0F4B7}"/>
                  </a:ext>
                </a:extLst>
              </p:cNvPr>
              <p:cNvSpPr txBox="1">
                <a:spLocks noRot="1" noChangeAspect="1" noMove="1" noResize="1" noEditPoints="1" noAdjustHandles="1" noChangeArrowheads="1" noChangeShapeType="1" noTextEdit="1"/>
              </p:cNvSpPr>
              <p:nvPr/>
            </p:nvSpPr>
            <p:spPr>
              <a:xfrm>
                <a:off x="8729061" y="1959429"/>
                <a:ext cx="3055361" cy="4524315"/>
              </a:xfrm>
              <a:prstGeom prst="rect">
                <a:avLst/>
              </a:prstGeom>
              <a:blipFill>
                <a:blip r:embed="rId3"/>
                <a:stretch>
                  <a:fillRect l="-2479" t="-838" r="-3306" b="-1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2567893-8B03-2445-AE0D-36D86429859B}"/>
                  </a:ext>
                </a:extLst>
              </p:cNvPr>
              <p:cNvSpPr txBox="1"/>
              <p:nvPr/>
            </p:nvSpPr>
            <p:spPr>
              <a:xfrm>
                <a:off x="3348457" y="6206745"/>
                <a:ext cx="42280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𝑙</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𝑙</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𝑙</m:t>
                          </m:r>
                        </m:sub>
                      </m:sSub>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𝑆𝑅</m:t>
                          </m:r>
                        </m:e>
                        <m:sub>
                          <m:r>
                            <a:rPr lang="en-US" sz="2400" b="0" i="1" smtClean="0">
                              <a:latin typeface="Cambria Math" panose="02040503050406030204" pitchFamily="18" charset="0"/>
                            </a:rPr>
                            <m:t>𝑙</m:t>
                          </m:r>
                        </m:sub>
                      </m:sSub>
                    </m:oMath>
                  </m:oMathPara>
                </a14:m>
                <a:endParaRPr lang="en-US" sz="2400" dirty="0"/>
              </a:p>
            </p:txBody>
          </p:sp>
        </mc:Choice>
        <mc:Fallback xmlns="">
          <p:sp>
            <p:nvSpPr>
              <p:cNvPr id="7" name="TextBox 6">
                <a:extLst>
                  <a:ext uri="{FF2B5EF4-FFF2-40B4-BE49-F238E27FC236}">
                    <a16:creationId xmlns:a16="http://schemas.microsoft.com/office/drawing/2014/main" id="{E2567893-8B03-2445-AE0D-36D86429859B}"/>
                  </a:ext>
                </a:extLst>
              </p:cNvPr>
              <p:cNvSpPr txBox="1">
                <a:spLocks noRot="1" noChangeAspect="1" noMove="1" noResize="1" noEditPoints="1" noAdjustHandles="1" noChangeArrowheads="1" noChangeShapeType="1" noTextEdit="1"/>
              </p:cNvSpPr>
              <p:nvPr/>
            </p:nvSpPr>
            <p:spPr>
              <a:xfrm>
                <a:off x="3348457" y="6206745"/>
                <a:ext cx="4228000" cy="369332"/>
              </a:xfrm>
              <a:prstGeom prst="rect">
                <a:avLst/>
              </a:prstGeom>
              <a:blipFill>
                <a:blip r:embed="rId4"/>
                <a:stretch>
                  <a:fillRect b="-3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A532245-8C6B-C940-B3F0-02E3594133E8}"/>
              </a:ext>
            </a:extLst>
          </p:cNvPr>
          <p:cNvPicPr>
            <a:picLocks noChangeAspect="1"/>
          </p:cNvPicPr>
          <p:nvPr/>
        </p:nvPicPr>
        <p:blipFill rotWithShape="1">
          <a:blip r:embed="rId5"/>
          <a:srcRect t="56815"/>
          <a:stretch/>
        </p:blipFill>
        <p:spPr>
          <a:xfrm>
            <a:off x="1397335" y="2101518"/>
            <a:ext cx="6901104" cy="3781025"/>
          </a:xfrm>
          <a:prstGeom prst="rect">
            <a:avLst/>
          </a:prstGeom>
        </p:spPr>
      </p:pic>
      <p:sp>
        <p:nvSpPr>
          <p:cNvPr id="4" name="Slide Number Placeholder 3"/>
          <p:cNvSpPr>
            <a:spLocks noGrp="1"/>
          </p:cNvSpPr>
          <p:nvPr>
            <p:ph type="sldNum" sz="quarter" idx="12"/>
          </p:nvPr>
        </p:nvSpPr>
        <p:spPr/>
        <p:txBody>
          <a:bodyPr/>
          <a:lstStyle/>
          <a:p>
            <a:fld id="{5B57F113-1753-AE48-A746-71A98A2ABED8}" type="slidenum">
              <a:rPr lang="en-US" smtClean="0"/>
              <a:t>31</a:t>
            </a:fld>
            <a:endParaRPr lang="en-US"/>
          </a:p>
        </p:txBody>
      </p:sp>
    </p:spTree>
    <p:extLst>
      <p:ext uri="{BB962C8B-B14F-4D97-AF65-F5344CB8AC3E}">
        <p14:creationId xmlns:p14="http://schemas.microsoft.com/office/powerpoint/2010/main" val="319297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AB38-DB89-A946-8100-4C7AC44F50C1}"/>
              </a:ext>
            </a:extLst>
          </p:cNvPr>
          <p:cNvSpPr>
            <a:spLocks noGrp="1"/>
          </p:cNvSpPr>
          <p:nvPr>
            <p:ph type="title"/>
          </p:nvPr>
        </p:nvSpPr>
        <p:spPr/>
        <p:txBody>
          <a:bodyPr/>
          <a:lstStyle/>
          <a:p>
            <a:r>
              <a:rPr lang="en-US" dirty="0"/>
              <a:t>Sampling Data to Be Added to the Training Dataset</a:t>
            </a:r>
          </a:p>
        </p:txBody>
      </p:sp>
      <p:sp>
        <p:nvSpPr>
          <p:cNvPr id="3" name="Content Placeholder 2">
            <a:extLst>
              <a:ext uri="{FF2B5EF4-FFF2-40B4-BE49-F238E27FC236}">
                <a16:creationId xmlns:a16="http://schemas.microsoft.com/office/drawing/2014/main" id="{C86905A9-A506-4F46-AC9D-E17536122661}"/>
              </a:ext>
            </a:extLst>
          </p:cNvPr>
          <p:cNvSpPr>
            <a:spLocks noGrp="1"/>
          </p:cNvSpPr>
          <p:nvPr>
            <p:ph idx="1"/>
          </p:nvPr>
        </p:nvSpPr>
        <p:spPr>
          <a:xfrm>
            <a:off x="838200" y="1383959"/>
            <a:ext cx="6538912" cy="5305600"/>
          </a:xfrm>
        </p:spPr>
        <p:txBody>
          <a:bodyPr/>
          <a:lstStyle/>
          <a:p>
            <a:r>
              <a:rPr lang="en-US" dirty="0"/>
              <a:t>Sample hard recovered data that the current model has difficulty in detection</a:t>
            </a:r>
          </a:p>
          <a:p>
            <a:r>
              <a:rPr lang="en-US" dirty="0"/>
              <a:t>Use skip sampling to select representative data because recovered consecutive frames are similar</a:t>
            </a:r>
          </a:p>
          <a:p>
            <a:endParaRPr lang="en-US" dirty="0"/>
          </a:p>
          <a:p>
            <a:endParaRPr lang="en-US" dirty="0"/>
          </a:p>
          <a:p>
            <a:endParaRPr lang="en-US" dirty="0"/>
          </a:p>
          <a:p>
            <a:r>
              <a:rPr lang="en-US" dirty="0"/>
              <a:t>a% decreases over iterations. The effort of human intelligence can be gradually reduced as the performance of artificial intelligence algorithm is increasing</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01ADB10-32D4-0A4C-B131-1C2AFA53D6C4}"/>
                  </a:ext>
                </a:extLst>
              </p:cNvPr>
              <p:cNvSpPr txBox="1"/>
              <p:nvPr/>
            </p:nvSpPr>
            <p:spPr>
              <a:xfrm>
                <a:off x="2223736" y="3431266"/>
                <a:ext cx="32601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𝐸𝑞𝑢𝑎𝑖𝑡𝑜𝑛</m:t>
                      </m:r>
                      <m:r>
                        <a:rPr lang="en-US" b="0" i="1" smtClean="0">
                          <a:latin typeface="Cambria Math" panose="02040503050406030204" pitchFamily="18" charset="0"/>
                        </a:rPr>
                        <m:t> 1</m:t>
                      </m:r>
                    </m:oMath>
                  </m:oMathPara>
                </a14:m>
                <a:endParaRPr lang="en-US" b="0" dirty="0" smtClean="0"/>
              </a:p>
              <a:p>
                <a:pPr/>
                <a:r>
                  <a:rPr lang="en-US" dirty="0" smtClean="0">
                    <a:solidFill>
                      <a:srgbClr val="FF0000"/>
                    </a:solidFill>
                  </a:rPr>
                  <a:t>I explained equation 1 in next slide</a:t>
                </a:r>
                <a:endParaRPr lang="en-US" dirty="0">
                  <a:solidFill>
                    <a:srgbClr val="FF0000"/>
                  </a:solidFill>
                </a:endParaRPr>
              </a:p>
            </p:txBody>
          </p:sp>
        </mc:Choice>
        <mc:Fallback>
          <p:sp>
            <p:nvSpPr>
              <p:cNvPr id="5" name="TextBox 4">
                <a:extLst>
                  <a:ext uri="{FF2B5EF4-FFF2-40B4-BE49-F238E27FC236}">
                    <a16:creationId xmlns:a16="http://schemas.microsoft.com/office/drawing/2014/main" id="{401ADB10-32D4-0A4C-B131-1C2AFA53D6C4}"/>
                  </a:ext>
                </a:extLst>
              </p:cNvPr>
              <p:cNvSpPr txBox="1">
                <a:spLocks noRot="1" noChangeAspect="1" noMove="1" noResize="1" noEditPoints="1" noAdjustHandles="1" noChangeArrowheads="1" noChangeShapeType="1" noTextEdit="1"/>
              </p:cNvSpPr>
              <p:nvPr/>
            </p:nvSpPr>
            <p:spPr>
              <a:xfrm>
                <a:off x="2223736" y="3431266"/>
                <a:ext cx="3260188" cy="553998"/>
              </a:xfrm>
              <a:prstGeom prst="rect">
                <a:avLst/>
              </a:prstGeom>
              <a:blipFill>
                <a:blip r:embed="rId3"/>
                <a:stretch>
                  <a:fillRect l="-4486" t="-1099" r="-3551" b="-24176"/>
                </a:stretch>
              </a:blipFill>
            </p:spPr>
            <p:txBody>
              <a:bodyPr/>
              <a:lstStyle/>
              <a:p>
                <a:r>
                  <a:rPr lang="en-US">
                    <a:noFill/>
                  </a:rPr>
                  <a:t> </a:t>
                </a:r>
              </a:p>
            </p:txBody>
          </p:sp>
        </mc:Fallback>
      </mc:AlternateContent>
      <p:graphicFrame>
        <p:nvGraphicFramePr>
          <p:cNvPr id="8" name="Chart 7"/>
          <p:cNvGraphicFramePr>
            <a:graphicFrameLocks/>
          </p:cNvGraphicFramePr>
          <p:nvPr>
            <p:extLst>
              <p:ext uri="{D42A27DB-BD31-4B8C-83A1-F6EECF244321}">
                <p14:modId xmlns:p14="http://schemas.microsoft.com/office/powerpoint/2010/main" val="214849308"/>
              </p:ext>
            </p:extLst>
          </p:nvPr>
        </p:nvGraphicFramePr>
        <p:xfrm>
          <a:off x="7076123" y="1172203"/>
          <a:ext cx="5019676" cy="1400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ext uri="{D42A27DB-BD31-4B8C-83A1-F6EECF244321}">
                <p14:modId xmlns:p14="http://schemas.microsoft.com/office/powerpoint/2010/main" val="3147383870"/>
              </p:ext>
            </p:extLst>
          </p:nvPr>
        </p:nvGraphicFramePr>
        <p:xfrm>
          <a:off x="7076123" y="2604613"/>
          <a:ext cx="5019676" cy="14001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p:cNvGraphicFramePr>
          <p:nvPr>
            <p:extLst>
              <p:ext uri="{D42A27DB-BD31-4B8C-83A1-F6EECF244321}">
                <p14:modId xmlns:p14="http://schemas.microsoft.com/office/powerpoint/2010/main" val="496326758"/>
              </p:ext>
            </p:extLst>
          </p:nvPr>
        </p:nvGraphicFramePr>
        <p:xfrm>
          <a:off x="7076123" y="4036759"/>
          <a:ext cx="5019676" cy="1295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p:cNvGraphicFramePr>
            <a:graphicFrameLocks/>
          </p:cNvGraphicFramePr>
          <p:nvPr>
            <p:extLst>
              <p:ext uri="{D42A27DB-BD31-4B8C-83A1-F6EECF244321}">
                <p14:modId xmlns:p14="http://schemas.microsoft.com/office/powerpoint/2010/main" val="3633433175"/>
              </p:ext>
            </p:extLst>
          </p:nvPr>
        </p:nvGraphicFramePr>
        <p:xfrm>
          <a:off x="7076123" y="5364130"/>
          <a:ext cx="5019676" cy="1228724"/>
        </p:xfrm>
        <a:graphic>
          <a:graphicData uri="http://schemas.openxmlformats.org/drawingml/2006/chart">
            <c:chart xmlns:c="http://schemas.openxmlformats.org/drawingml/2006/chart" xmlns:r="http://schemas.openxmlformats.org/officeDocument/2006/relationships" r:id="rId7"/>
          </a:graphicData>
        </a:graphic>
      </p:graphicFrame>
      <p:sp>
        <p:nvSpPr>
          <p:cNvPr id="12" name="Slide Number Placeholder 11"/>
          <p:cNvSpPr>
            <a:spLocks noGrp="1"/>
          </p:cNvSpPr>
          <p:nvPr>
            <p:ph type="sldNum" sz="quarter" idx="12"/>
          </p:nvPr>
        </p:nvSpPr>
        <p:spPr/>
        <p:txBody>
          <a:bodyPr/>
          <a:lstStyle/>
          <a:p>
            <a:fld id="{5B57F113-1753-AE48-A746-71A98A2ABED8}" type="slidenum">
              <a:rPr lang="en-US" smtClean="0"/>
              <a:t>32</a:t>
            </a:fld>
            <a:endParaRPr lang="en-US"/>
          </a:p>
        </p:txBody>
      </p:sp>
    </p:spTree>
    <p:extLst>
      <p:ext uri="{BB962C8B-B14F-4D97-AF65-F5344CB8AC3E}">
        <p14:creationId xmlns:p14="http://schemas.microsoft.com/office/powerpoint/2010/main" val="34849968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8346" y="644762"/>
            <a:ext cx="6029325" cy="1076325"/>
          </a:xfrm>
          <a:prstGeom prst="rect">
            <a:avLst/>
          </a:prstGeom>
        </p:spPr>
      </p:pic>
      <p:graphicFrame>
        <p:nvGraphicFramePr>
          <p:cNvPr id="6" name="Chart 5"/>
          <p:cNvGraphicFramePr>
            <a:graphicFrameLocks/>
          </p:cNvGraphicFramePr>
          <p:nvPr>
            <p:extLst>
              <p:ext uri="{D42A27DB-BD31-4B8C-83A1-F6EECF244321}">
                <p14:modId xmlns:p14="http://schemas.microsoft.com/office/powerpoint/2010/main" val="3490459953"/>
              </p:ext>
            </p:extLst>
          </p:nvPr>
        </p:nvGraphicFramePr>
        <p:xfrm>
          <a:off x="875899" y="3009074"/>
          <a:ext cx="9864340" cy="2458276"/>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Arrow Connector 9"/>
          <p:cNvCxnSpPr/>
          <p:nvPr/>
        </p:nvCxnSpPr>
        <p:spPr>
          <a:xfrm>
            <a:off x="1489825" y="2610285"/>
            <a:ext cx="409627" cy="770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296026" y="2622191"/>
            <a:ext cx="596964" cy="746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899452" y="4565650"/>
            <a:ext cx="390224" cy="635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4036862" y="1721087"/>
                <a:ext cx="8064166" cy="1227003"/>
              </a:xfrm>
              <a:prstGeom prst="rect">
                <a:avLst/>
              </a:prstGeom>
              <a:noFill/>
            </p:spPr>
            <p:txBody>
              <a:bodyPr wrap="square" rtlCol="0">
                <a:spAutoFit/>
              </a:bodyPr>
              <a:lstStyle/>
              <a:p>
                <a:r>
                  <a:rPr lang="en-US" dirty="0" smtClean="0"/>
                  <a:t>If this difference between two consecutive recovered frame is more than d, then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𝑙</m:t>
                        </m:r>
                        <m:r>
                          <a:rPr lang="en-US" b="0" i="1" smtClean="0">
                            <a:latin typeface="Cambria Math" panose="02040503050406030204" pitchFamily="18" charset="0"/>
                          </a:rPr>
                          <m:t>)</m:t>
                        </m:r>
                      </m:sub>
                    </m:sSub>
                  </m:oMath>
                </a14:m>
                <a:r>
                  <a:rPr lang="en-US" dirty="0" smtClean="0"/>
                  <a:t> will get selected. For this study we assumed that 3 consecutive frames will be identical (d=3). So, if one frame gets selected from the recovered image, next three frames will not be selected.</a:t>
                </a:r>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4036862" y="1721087"/>
                <a:ext cx="8064166" cy="1227003"/>
              </a:xfrm>
              <a:prstGeom prst="rect">
                <a:avLst/>
              </a:prstGeom>
              <a:blipFill>
                <a:blip r:embed="rId5"/>
                <a:stretch>
                  <a:fillRect l="-605" t="-2475" b="-64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676613" y="2198398"/>
                <a:ext cx="1421126" cy="396006"/>
              </a:xfrm>
              <a:prstGeom prst="rect">
                <a:avLst/>
              </a:prstGeom>
              <a:noFill/>
              <a:ln>
                <a:solidFill>
                  <a:schemeClr val="tx1"/>
                </a:solid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b>
                      </m:sSub>
                      <m:r>
                        <a:rPr lang="en-US" b="0" i="1" smtClean="0">
                          <a:latin typeface="Cambria Math" panose="02040503050406030204" pitchFamily="18" charset="0"/>
                        </a:rPr>
                        <m:t>=53</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676613" y="2198398"/>
                <a:ext cx="1421126" cy="396006"/>
              </a:xfrm>
              <a:prstGeom prst="rect">
                <a:avLst/>
              </a:prstGeom>
              <a:blipFill>
                <a:blip r:embed="rId6"/>
                <a:stretch>
                  <a:fillRect b="-7463"/>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2296026" y="2206046"/>
                <a:ext cx="1542549" cy="396006"/>
              </a:xfrm>
              <a:prstGeom prst="rect">
                <a:avLst/>
              </a:prstGeom>
              <a:noFill/>
              <a:ln>
                <a:solidFill>
                  <a:schemeClr val="tx1"/>
                </a:solid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𝑙</m:t>
                          </m:r>
                          <m:r>
                            <a:rPr lang="en-US" b="0" i="1" smtClean="0">
                              <a:latin typeface="Cambria Math" panose="02040503050406030204" pitchFamily="18" charset="0"/>
                            </a:rPr>
                            <m:t>)</m:t>
                          </m:r>
                        </m:sub>
                      </m:sSub>
                      <m:r>
                        <a:rPr lang="en-US" b="0" i="1" smtClean="0">
                          <a:latin typeface="Cambria Math" panose="02040503050406030204" pitchFamily="18" charset="0"/>
                        </a:rPr>
                        <m:t>=80</m:t>
                      </m:r>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2296026" y="2206046"/>
                <a:ext cx="1542549" cy="396006"/>
              </a:xfrm>
              <a:prstGeom prst="rect">
                <a:avLst/>
              </a:prstGeom>
              <a:blipFill>
                <a:blip r:embed="rId7"/>
                <a:stretch>
                  <a:fillRect b="-7463"/>
                </a:stretch>
              </a:blipFill>
              <a:ln>
                <a:solidFill>
                  <a:schemeClr val="tx1"/>
                </a:solidFill>
              </a:ln>
            </p:spPr>
            <p:txBody>
              <a:bodyPr/>
              <a:lstStyle/>
              <a:p>
                <a:r>
                  <a:rPr lang="en-US">
                    <a:noFill/>
                  </a:rPr>
                  <a:t> </a:t>
                </a:r>
              </a:p>
            </p:txBody>
          </p:sp>
        </mc:Fallback>
      </mc:AlternateContent>
      <p:cxnSp>
        <p:nvCxnSpPr>
          <p:cNvPr id="50" name="Straight Arrow Connector 49"/>
          <p:cNvCxnSpPr/>
          <p:nvPr/>
        </p:nvCxnSpPr>
        <p:spPr>
          <a:xfrm flipH="1" flipV="1">
            <a:off x="2094564" y="4565650"/>
            <a:ext cx="3175" cy="1288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094564" y="5854233"/>
            <a:ext cx="20583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4158956" y="5618534"/>
                <a:ext cx="7942072" cy="976678"/>
              </a:xfrm>
              <a:prstGeom prst="rect">
                <a:avLst/>
              </a:prstGeom>
              <a:noFill/>
              <a:ln>
                <a:solidFill>
                  <a:schemeClr val="tx1"/>
                </a:solidFill>
              </a:ln>
            </p:spPr>
            <p:txBody>
              <a:bodyPr wrap="square" rtlCol="0">
                <a:spAutoFit/>
              </a:bodyPr>
              <a:lstStyle/>
              <a:p>
                <a:r>
                  <a:rPr lang="en-US" dirty="0" smtClean="0"/>
                  <a:t>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𝑙</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sub>
                    </m:sSub>
                    <m:r>
                      <a:rPr lang="en-US" b="0" i="1" smtClean="0">
                        <a:latin typeface="Cambria Math" panose="02040503050406030204" pitchFamily="18" charset="0"/>
                      </a:rPr>
                      <m:t>=80−53=27&gt;3.</m:t>
                    </m:r>
                  </m:oMath>
                </a14:m>
                <a:r>
                  <a:rPr lang="en-US" dirty="0" smtClean="0"/>
                  <a:t> Therefore, 80</a:t>
                </a:r>
                <a:r>
                  <a:rPr lang="en-US" baseline="30000" dirty="0" smtClean="0"/>
                  <a:t>th</a:t>
                </a:r>
                <a:r>
                  <a:rPr lang="en-US" dirty="0" smtClean="0"/>
                  <a:t> frame will be selected. For next recovered pair,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𝑙</m:t>
                        </m:r>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d>
                      </m:sub>
                    </m:sSub>
                    <m:r>
                      <a:rPr lang="en-US" i="1">
                        <a:latin typeface="Cambria Math" panose="02040503050406030204" pitchFamily="18" charset="0"/>
                      </a:rPr>
                      <m:t>=8</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80</m:t>
                    </m:r>
                    <m:r>
                      <a:rPr lang="en-US" i="1">
                        <a:latin typeface="Cambria Math" panose="02040503050406030204" pitchFamily="18" charset="0"/>
                      </a:rPr>
                      <m:t>=</m:t>
                    </m:r>
                    <m:r>
                      <a:rPr lang="en-US" b="0" i="1" smtClean="0">
                        <a:latin typeface="Cambria Math" panose="02040503050406030204" pitchFamily="18" charset="0"/>
                      </a:rPr>
                      <m:t>1&lt;</m:t>
                    </m:r>
                    <m:r>
                      <a:rPr lang="en-US" i="1">
                        <a:latin typeface="Cambria Math" panose="02040503050406030204" pitchFamily="18" charset="0"/>
                      </a:rPr>
                      <m:t>3</m:t>
                    </m:r>
                    <m:r>
                      <a:rPr lang="en-US" b="0" i="1" smtClean="0">
                        <a:latin typeface="Cambria Math" panose="02040503050406030204" pitchFamily="18" charset="0"/>
                      </a:rPr>
                      <m:t>. </m:t>
                    </m:r>
                  </m:oMath>
                </a14:m>
                <a:r>
                  <a:rPr lang="en-US" dirty="0" smtClean="0"/>
                  <a:t> Therefore, frame 81 will not be selected.</a:t>
                </a:r>
                <a:endParaRPr lang="en-US" dirty="0"/>
              </a:p>
            </p:txBody>
          </p:sp>
        </mc:Choice>
        <mc:Fallback>
          <p:sp>
            <p:nvSpPr>
              <p:cNvPr id="58" name="TextBox 57"/>
              <p:cNvSpPr txBox="1">
                <a:spLocks noRot="1" noChangeAspect="1" noMove="1" noResize="1" noEditPoints="1" noAdjustHandles="1" noChangeArrowheads="1" noChangeShapeType="1" noTextEdit="1"/>
              </p:cNvSpPr>
              <p:nvPr/>
            </p:nvSpPr>
            <p:spPr>
              <a:xfrm>
                <a:off x="4158956" y="5618534"/>
                <a:ext cx="7942072" cy="976678"/>
              </a:xfrm>
              <a:prstGeom prst="rect">
                <a:avLst/>
              </a:prstGeom>
              <a:blipFill>
                <a:blip r:embed="rId8"/>
                <a:stretch>
                  <a:fillRect l="-536" t="-2469" r="-920" b="-8642"/>
                </a:stretch>
              </a:blipFill>
              <a:ln>
                <a:solidFill>
                  <a:schemeClr val="tx1"/>
                </a:solidFill>
              </a:ln>
            </p:spPr>
            <p:txBody>
              <a:bodyPr/>
              <a:lstStyle/>
              <a:p>
                <a:r>
                  <a:rPr lang="en-US">
                    <a:noFill/>
                  </a:rPr>
                  <a:t> </a:t>
                </a:r>
              </a:p>
            </p:txBody>
          </p:sp>
        </mc:Fallback>
      </mc:AlternateContent>
      <p:sp>
        <p:nvSpPr>
          <p:cNvPr id="59" name="TextBox 58"/>
          <p:cNvSpPr txBox="1"/>
          <p:nvPr/>
        </p:nvSpPr>
        <p:spPr>
          <a:xfrm>
            <a:off x="7082480" y="672194"/>
            <a:ext cx="4573738" cy="646331"/>
          </a:xfrm>
          <a:prstGeom prst="rect">
            <a:avLst/>
          </a:prstGeom>
          <a:noFill/>
        </p:spPr>
        <p:txBody>
          <a:bodyPr wrap="square" rtlCol="0">
            <a:spAutoFit/>
          </a:bodyPr>
          <a:lstStyle/>
          <a:p>
            <a:r>
              <a:rPr lang="en-US" dirty="0" smtClean="0"/>
              <a:t>In the figure, blue frames indicate that, temporal coherence recovered that frame.</a:t>
            </a:r>
            <a:endParaRPr lang="en-US" dirty="0"/>
          </a:p>
        </p:txBody>
      </p:sp>
      <p:sp>
        <p:nvSpPr>
          <p:cNvPr id="60" name="TextBox 59"/>
          <p:cNvSpPr txBox="1"/>
          <p:nvPr/>
        </p:nvSpPr>
        <p:spPr>
          <a:xfrm>
            <a:off x="384708" y="120224"/>
            <a:ext cx="4419600" cy="369332"/>
          </a:xfrm>
          <a:prstGeom prst="rect">
            <a:avLst/>
          </a:prstGeom>
          <a:noFill/>
        </p:spPr>
        <p:txBody>
          <a:bodyPr wrap="square" rtlCol="0">
            <a:spAutoFit/>
          </a:bodyPr>
          <a:lstStyle/>
          <a:p>
            <a:r>
              <a:rPr lang="en-US" dirty="0" smtClean="0">
                <a:solidFill>
                  <a:srgbClr val="FF0000"/>
                </a:solidFill>
              </a:rPr>
              <a:t>This slide is the clarification of equation 1</a:t>
            </a:r>
            <a:r>
              <a:rPr lang="en-US" dirty="0" smtClean="0"/>
              <a:t>.</a:t>
            </a:r>
            <a:endParaRPr lang="en-US" dirty="0"/>
          </a:p>
        </p:txBody>
      </p:sp>
      <p:sp>
        <p:nvSpPr>
          <p:cNvPr id="61" name="Slide Number Placeholder 60"/>
          <p:cNvSpPr>
            <a:spLocks noGrp="1"/>
          </p:cNvSpPr>
          <p:nvPr>
            <p:ph type="sldNum" sz="quarter" idx="12"/>
          </p:nvPr>
        </p:nvSpPr>
        <p:spPr/>
        <p:txBody>
          <a:bodyPr/>
          <a:lstStyle/>
          <a:p>
            <a:fld id="{5B57F113-1753-AE48-A746-71A98A2ABED8}" type="slidenum">
              <a:rPr lang="en-US" smtClean="0"/>
              <a:t>33</a:t>
            </a:fld>
            <a:endParaRPr lang="en-US"/>
          </a:p>
        </p:txBody>
      </p:sp>
    </p:spTree>
    <p:extLst>
      <p:ext uri="{BB962C8B-B14F-4D97-AF65-F5344CB8AC3E}">
        <p14:creationId xmlns:p14="http://schemas.microsoft.com/office/powerpoint/2010/main" val="3138428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7A31-F48F-EE43-BD68-12460BC20F50}"/>
              </a:ext>
            </a:extLst>
          </p:cNvPr>
          <p:cNvSpPr>
            <a:spLocks noGrp="1"/>
          </p:cNvSpPr>
          <p:nvPr>
            <p:ph type="title"/>
          </p:nvPr>
        </p:nvSpPr>
        <p:spPr/>
        <p:txBody>
          <a:bodyPr/>
          <a:lstStyle/>
          <a:p>
            <a:r>
              <a:rPr lang="en-US" dirty="0"/>
              <a:t>Examples of Successful Detection</a:t>
            </a:r>
          </a:p>
        </p:txBody>
      </p:sp>
      <p:sp>
        <p:nvSpPr>
          <p:cNvPr id="3" name="Content Placeholder 2">
            <a:extLst>
              <a:ext uri="{FF2B5EF4-FFF2-40B4-BE49-F238E27FC236}">
                <a16:creationId xmlns:a16="http://schemas.microsoft.com/office/drawing/2014/main" id="{9DAC7FC3-B58B-A641-84F8-E1610A3AB01F}"/>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10 classes of bridge elements in three bridges can be detected</a:t>
            </a:r>
          </a:p>
          <a:p>
            <a:r>
              <a:rPr lang="en-US" dirty="0"/>
              <a:t>The developed approach accurately segmented objects in the presence of lots of viewpoint changes, scale variations, and lack of illumination.</a:t>
            </a:r>
          </a:p>
          <a:p>
            <a:r>
              <a:rPr lang="en-US" dirty="0"/>
              <a:t> An accurate instance level segmentation is also observed when multiple objects occlude each other.</a:t>
            </a:r>
          </a:p>
          <a:p>
            <a:endParaRPr lang="en-US" dirty="0"/>
          </a:p>
        </p:txBody>
      </p:sp>
      <p:pic>
        <p:nvPicPr>
          <p:cNvPr id="4" name="Picture 3">
            <a:extLst>
              <a:ext uri="{FF2B5EF4-FFF2-40B4-BE49-F238E27FC236}">
                <a16:creationId xmlns:a16="http://schemas.microsoft.com/office/drawing/2014/main" id="{ACB7B946-CDF4-3946-9F42-2006043095DD}"/>
              </a:ext>
            </a:extLst>
          </p:cNvPr>
          <p:cNvPicPr>
            <a:picLocks noChangeAspect="1"/>
          </p:cNvPicPr>
          <p:nvPr/>
        </p:nvPicPr>
        <p:blipFill>
          <a:blip r:embed="rId3"/>
          <a:stretch>
            <a:fillRect/>
          </a:stretch>
        </p:blipFill>
        <p:spPr>
          <a:xfrm>
            <a:off x="2587557" y="1383958"/>
            <a:ext cx="6532630" cy="3395094"/>
          </a:xfrm>
          <a:prstGeom prst="rect">
            <a:avLst/>
          </a:prstGeom>
        </p:spPr>
      </p:pic>
      <p:sp>
        <p:nvSpPr>
          <p:cNvPr id="5" name="Slide Number Placeholder 4"/>
          <p:cNvSpPr>
            <a:spLocks noGrp="1"/>
          </p:cNvSpPr>
          <p:nvPr>
            <p:ph type="sldNum" sz="quarter" idx="12"/>
          </p:nvPr>
        </p:nvSpPr>
        <p:spPr/>
        <p:txBody>
          <a:bodyPr/>
          <a:lstStyle/>
          <a:p>
            <a:fld id="{5B57F113-1753-AE48-A746-71A98A2ABED8}" type="slidenum">
              <a:rPr lang="en-US" smtClean="0"/>
              <a:t>34</a:t>
            </a:fld>
            <a:endParaRPr lang="en-US"/>
          </a:p>
        </p:txBody>
      </p:sp>
    </p:spTree>
    <p:extLst>
      <p:ext uri="{BB962C8B-B14F-4D97-AF65-F5344CB8AC3E}">
        <p14:creationId xmlns:p14="http://schemas.microsoft.com/office/powerpoint/2010/main" val="5589751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83D4-F647-6148-967D-D0A005AC0E55}"/>
              </a:ext>
            </a:extLst>
          </p:cNvPr>
          <p:cNvSpPr>
            <a:spLocks noGrp="1"/>
          </p:cNvSpPr>
          <p:nvPr>
            <p:ph type="title"/>
          </p:nvPr>
        </p:nvSpPr>
        <p:spPr/>
        <p:txBody>
          <a:bodyPr/>
          <a:lstStyle/>
          <a:p>
            <a:r>
              <a:rPr lang="en-US" dirty="0"/>
              <a:t>Two Iterative Scheme</a:t>
            </a:r>
          </a:p>
        </p:txBody>
      </p:sp>
      <p:sp>
        <p:nvSpPr>
          <p:cNvPr id="3" name="Content Placeholder 2">
            <a:extLst>
              <a:ext uri="{FF2B5EF4-FFF2-40B4-BE49-F238E27FC236}">
                <a16:creationId xmlns:a16="http://schemas.microsoft.com/office/drawing/2014/main" id="{D8A913FC-7FB5-1445-B90D-2BD795CCFAAD}"/>
              </a:ext>
            </a:extLst>
          </p:cNvPr>
          <p:cNvSpPr>
            <a:spLocks noGrp="1"/>
          </p:cNvSpPr>
          <p:nvPr>
            <p:ph idx="1"/>
          </p:nvPr>
        </p:nvSpPr>
        <p:spPr/>
        <p:txBody>
          <a:bodyPr/>
          <a:lstStyle/>
          <a:p>
            <a:r>
              <a:rPr lang="en-US" dirty="0"/>
              <a:t>C1: a% takes 30%, 20%, and 10% in a decreasing order</a:t>
            </a:r>
          </a:p>
          <a:p>
            <a:r>
              <a:rPr lang="en-US" dirty="0"/>
              <a:t>C2: a% takes 40% and 30% in a decreasing order</a:t>
            </a:r>
          </a:p>
        </p:txBody>
      </p:sp>
      <p:pic>
        <p:nvPicPr>
          <p:cNvPr id="8" name="Picture 7">
            <a:extLst>
              <a:ext uri="{FF2B5EF4-FFF2-40B4-BE49-F238E27FC236}">
                <a16:creationId xmlns:a16="http://schemas.microsoft.com/office/drawing/2014/main" id="{57C7C73B-486F-C945-B90C-1E109C873C46}"/>
              </a:ext>
            </a:extLst>
          </p:cNvPr>
          <p:cNvPicPr>
            <a:picLocks noChangeAspect="1"/>
          </p:cNvPicPr>
          <p:nvPr/>
        </p:nvPicPr>
        <p:blipFill>
          <a:blip r:embed="rId3"/>
          <a:stretch>
            <a:fillRect/>
          </a:stretch>
        </p:blipFill>
        <p:spPr>
          <a:xfrm>
            <a:off x="711713" y="2498056"/>
            <a:ext cx="7082924" cy="3136577"/>
          </a:xfrm>
          <a:prstGeom prst="rect">
            <a:avLst/>
          </a:prstGeom>
        </p:spPr>
      </p:pic>
      <p:sp>
        <p:nvSpPr>
          <p:cNvPr id="10" name="Rectangle 9">
            <a:extLst>
              <a:ext uri="{FF2B5EF4-FFF2-40B4-BE49-F238E27FC236}">
                <a16:creationId xmlns:a16="http://schemas.microsoft.com/office/drawing/2014/main" id="{ED187998-5644-214E-AB38-2157179E72B2}"/>
              </a:ext>
            </a:extLst>
          </p:cNvPr>
          <p:cNvSpPr/>
          <p:nvPr/>
        </p:nvSpPr>
        <p:spPr>
          <a:xfrm>
            <a:off x="2024742" y="4846730"/>
            <a:ext cx="509451" cy="679268"/>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3590D3-C59A-5B43-92B7-73154674EDA1}"/>
              </a:ext>
            </a:extLst>
          </p:cNvPr>
          <p:cNvSpPr/>
          <p:nvPr/>
        </p:nvSpPr>
        <p:spPr>
          <a:xfrm>
            <a:off x="2024742" y="4846734"/>
            <a:ext cx="509451" cy="679268"/>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9F39A131-0B23-7C40-8376-72FC1F047300}"/>
              </a:ext>
            </a:extLst>
          </p:cNvPr>
          <p:cNvPicPr>
            <a:picLocks noChangeAspect="1"/>
          </p:cNvPicPr>
          <p:nvPr/>
        </p:nvPicPr>
        <p:blipFill>
          <a:blip r:embed="rId4"/>
          <a:stretch>
            <a:fillRect/>
          </a:stretch>
        </p:blipFill>
        <p:spPr>
          <a:xfrm>
            <a:off x="7921124" y="3684297"/>
            <a:ext cx="4018043" cy="1019252"/>
          </a:xfrm>
          <a:prstGeom prst="rect">
            <a:avLst/>
          </a:prstGeom>
        </p:spPr>
      </p:pic>
      <p:sp>
        <p:nvSpPr>
          <p:cNvPr id="4" name="Slide Number Placeholder 3"/>
          <p:cNvSpPr>
            <a:spLocks noGrp="1"/>
          </p:cNvSpPr>
          <p:nvPr>
            <p:ph type="sldNum" sz="quarter" idx="12"/>
          </p:nvPr>
        </p:nvSpPr>
        <p:spPr/>
        <p:txBody>
          <a:bodyPr/>
          <a:lstStyle/>
          <a:p>
            <a:fld id="{5B57F113-1753-AE48-A746-71A98A2ABED8}" type="slidenum">
              <a:rPr lang="en-US" smtClean="0"/>
              <a:t>35</a:t>
            </a:fld>
            <a:endParaRPr lang="en-US"/>
          </a:p>
        </p:txBody>
      </p:sp>
    </p:spTree>
    <p:extLst>
      <p:ext uri="{BB962C8B-B14F-4D97-AF65-F5344CB8AC3E}">
        <p14:creationId xmlns:p14="http://schemas.microsoft.com/office/powerpoint/2010/main" val="186505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0286 -0.00139 L 0.24401 -0.00139 " pathEditMode="relative" rAng="0" ptsTypes="AA">
                                      <p:cBhvr>
                                        <p:cTn id="14" dur="2000" fill="hold"/>
                                        <p:tgtEl>
                                          <p:spTgt spid="10"/>
                                        </p:tgtEl>
                                        <p:attrNameLst>
                                          <p:attrName>ppt_x</p:attrName>
                                          <p:attrName>ppt_y</p:attrName>
                                        </p:attrNameLst>
                                      </p:cBhvr>
                                      <p:rCtr x="12057"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1.04167E-6 1.11022E-16 L 0.42643 1.11022E-16 " pathEditMode="relative" rAng="0" ptsTypes="AA">
                                      <p:cBhvr>
                                        <p:cTn id="22" dur="2000" fill="hold"/>
                                        <p:tgtEl>
                                          <p:spTgt spid="14"/>
                                        </p:tgtEl>
                                        <p:attrNameLst>
                                          <p:attrName>ppt_x</p:attrName>
                                          <p:attrName>ppt_y</p:attrName>
                                        </p:attrNameLst>
                                      </p:cBhvr>
                                      <p:rCtr x="21315" y="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animBg="1"/>
      <p:bldP spid="1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A2D09-BE56-D540-B7CF-5F76F269397E}"/>
              </a:ext>
            </a:extLst>
          </p:cNvPr>
          <p:cNvSpPr>
            <a:spLocks noGrp="1"/>
          </p:cNvSpPr>
          <p:nvPr>
            <p:ph type="title"/>
          </p:nvPr>
        </p:nvSpPr>
        <p:spPr/>
        <p:txBody>
          <a:bodyPr/>
          <a:lstStyle/>
          <a:p>
            <a:r>
              <a:rPr lang="en-US" dirty="0"/>
              <a:t>Lower the Threshold of Detection </a:t>
            </a:r>
          </a:p>
        </p:txBody>
      </p:sp>
      <p:sp>
        <p:nvSpPr>
          <p:cNvPr id="3" name="Content Placeholder 2">
            <a:extLst>
              <a:ext uri="{FF2B5EF4-FFF2-40B4-BE49-F238E27FC236}">
                <a16:creationId xmlns:a16="http://schemas.microsoft.com/office/drawing/2014/main" id="{316775B6-07F6-0D4F-8787-4D42791A37E8}"/>
              </a:ext>
            </a:extLst>
          </p:cNvPr>
          <p:cNvSpPr>
            <a:spLocks noGrp="1"/>
          </p:cNvSpPr>
          <p:nvPr>
            <p:ph idx="1"/>
          </p:nvPr>
        </p:nvSpPr>
        <p:spPr/>
        <p:txBody>
          <a:bodyPr/>
          <a:lstStyle/>
          <a:p>
            <a:r>
              <a:rPr lang="en-US" dirty="0"/>
              <a:t>reduce false negative detections but may increase false positive detections</a:t>
            </a:r>
          </a:p>
          <a:p>
            <a:r>
              <a:rPr lang="en-US" dirty="0" err="1"/>
              <a:t>IoU</a:t>
            </a:r>
            <a:r>
              <a:rPr lang="en-US" dirty="0"/>
              <a:t> is reduced from 0.5 to 0.4</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Better performance is achieved at </a:t>
            </a:r>
            <a:r>
              <a:rPr lang="en-US" dirty="0" err="1"/>
              <a:t>IoU</a:t>
            </a:r>
            <a:r>
              <a:rPr lang="en-US" dirty="0"/>
              <a:t>=0.4</a:t>
            </a:r>
          </a:p>
        </p:txBody>
      </p:sp>
      <p:pic>
        <p:nvPicPr>
          <p:cNvPr id="7" name="Picture 6">
            <a:extLst>
              <a:ext uri="{FF2B5EF4-FFF2-40B4-BE49-F238E27FC236}">
                <a16:creationId xmlns:a16="http://schemas.microsoft.com/office/drawing/2014/main" id="{15112C5C-E364-934B-915A-D4D59E4A87A2}"/>
              </a:ext>
            </a:extLst>
          </p:cNvPr>
          <p:cNvPicPr>
            <a:picLocks noChangeAspect="1"/>
          </p:cNvPicPr>
          <p:nvPr/>
        </p:nvPicPr>
        <p:blipFill>
          <a:blip r:embed="rId3"/>
          <a:stretch>
            <a:fillRect/>
          </a:stretch>
        </p:blipFill>
        <p:spPr>
          <a:xfrm>
            <a:off x="776294" y="2325693"/>
            <a:ext cx="10706100" cy="3492500"/>
          </a:xfrm>
          <a:prstGeom prst="rect">
            <a:avLst/>
          </a:prstGeom>
        </p:spPr>
      </p:pic>
      <p:sp>
        <p:nvSpPr>
          <p:cNvPr id="8" name="Rectangle 7">
            <a:extLst>
              <a:ext uri="{FF2B5EF4-FFF2-40B4-BE49-F238E27FC236}">
                <a16:creationId xmlns:a16="http://schemas.microsoft.com/office/drawing/2014/main" id="{59395C7C-8126-354E-8BB3-919842C98C40}"/>
              </a:ext>
            </a:extLst>
          </p:cNvPr>
          <p:cNvSpPr/>
          <p:nvPr/>
        </p:nvSpPr>
        <p:spPr>
          <a:xfrm>
            <a:off x="7800982" y="3443296"/>
            <a:ext cx="671513" cy="942975"/>
          </a:xfrm>
          <a:prstGeom prst="rect">
            <a:avLst/>
          </a:prstGeom>
          <a:noFill/>
          <a:ln w="254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07F2484-C70E-8744-828A-04A88E0BF5A9}"/>
              </a:ext>
            </a:extLst>
          </p:cNvPr>
          <p:cNvSpPr/>
          <p:nvPr/>
        </p:nvSpPr>
        <p:spPr>
          <a:xfrm>
            <a:off x="10768019" y="3443296"/>
            <a:ext cx="671513" cy="942975"/>
          </a:xfrm>
          <a:prstGeom prst="rect">
            <a:avLst/>
          </a:prstGeom>
          <a:noFill/>
          <a:ln w="254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5B57F113-1753-AE48-A746-71A98A2ABED8}" type="slidenum">
              <a:rPr lang="en-US" smtClean="0"/>
              <a:t>36</a:t>
            </a:fld>
            <a:endParaRPr lang="en-US"/>
          </a:p>
        </p:txBody>
      </p:sp>
    </p:spTree>
    <p:extLst>
      <p:ext uri="{BB962C8B-B14F-4D97-AF65-F5344CB8AC3E}">
        <p14:creationId xmlns:p14="http://schemas.microsoft.com/office/powerpoint/2010/main" val="400450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1" nodeType="clickEffect">
                                  <p:stCondLst>
                                    <p:cond delay="0"/>
                                  </p:stCondLst>
                                  <p:childTnLst>
                                    <p:animMotion origin="layout" path="M 2.29167E-6 -3.33333E-6 L -0.00169 0.19584 " pathEditMode="relative" rAng="0" ptsTypes="AA">
                                      <p:cBhvr>
                                        <p:cTn id="24" dur="2000" fill="hold"/>
                                        <p:tgtEl>
                                          <p:spTgt spid="8"/>
                                        </p:tgtEl>
                                        <p:attrNameLst>
                                          <p:attrName>ppt_x</p:attrName>
                                          <p:attrName>ppt_y</p:attrName>
                                        </p:attrNameLst>
                                      </p:cBhvr>
                                      <p:rCtr x="-91" y="9792"/>
                                    </p:animMotion>
                                  </p:childTnLst>
                                </p:cTn>
                              </p:par>
                              <p:par>
                                <p:cTn id="25" presetID="0" presetClass="path" presetSubtype="0" accel="50000" decel="50000" fill="hold" grpId="1" nodeType="withEffect">
                                  <p:stCondLst>
                                    <p:cond delay="0"/>
                                  </p:stCondLst>
                                  <p:childTnLst>
                                    <p:animMotion origin="layout" path="M 2.91667E-6 -3.33333E-6 L 0.00221 0.19584 " pathEditMode="relative" rAng="0" ptsTypes="AA">
                                      <p:cBhvr>
                                        <p:cTn id="26" dur="2000" fill="hold"/>
                                        <p:tgtEl>
                                          <p:spTgt spid="10"/>
                                        </p:tgtEl>
                                        <p:attrNameLst>
                                          <p:attrName>ppt_x</p:attrName>
                                          <p:attrName>ppt_y</p:attrName>
                                        </p:attrNameLst>
                                      </p:cBhvr>
                                      <p:rCtr x="104" y="9792"/>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P spid="10" grpId="0" animBg="1"/>
      <p:bldP spid="1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40A9-1D97-0445-A278-9737CCBC8B5D}"/>
              </a:ext>
            </a:extLst>
          </p:cNvPr>
          <p:cNvSpPr>
            <a:spLocks noGrp="1"/>
          </p:cNvSpPr>
          <p:nvPr>
            <p:ph type="title"/>
          </p:nvPr>
        </p:nvSpPr>
        <p:spPr/>
        <p:txBody>
          <a:bodyPr/>
          <a:lstStyle/>
          <a:p>
            <a:r>
              <a:rPr lang="en-US" dirty="0"/>
              <a:t>Mean Average Precision</a:t>
            </a:r>
          </a:p>
        </p:txBody>
      </p:sp>
      <p:sp>
        <p:nvSpPr>
          <p:cNvPr id="3" name="Content Placeholder 2">
            <a:extLst>
              <a:ext uri="{FF2B5EF4-FFF2-40B4-BE49-F238E27FC236}">
                <a16:creationId xmlns:a16="http://schemas.microsoft.com/office/drawing/2014/main" id="{83161D70-3533-FE48-AD1A-51B20449F95F}"/>
              </a:ext>
            </a:extLst>
          </p:cNvPr>
          <p:cNvSpPr>
            <a:spLocks noGrp="1"/>
          </p:cNvSpPr>
          <p:nvPr>
            <p:ph idx="1"/>
          </p:nvPr>
        </p:nvSpPr>
        <p:spPr/>
        <p:txBody>
          <a:bodyPr>
            <a:normAutofit fontScale="92500" lnSpcReduction="20000"/>
          </a:bodyPr>
          <a:lstStyle/>
          <a:p>
            <a:r>
              <a:rPr lang="en-US" dirty="0" err="1"/>
              <a:t>IoU</a:t>
            </a:r>
            <a:r>
              <a:rPr lang="en-US" dirty="0"/>
              <a:t> = 0.4, 0.5, 0.6, and 0.75</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t>
            </a:r>
            <a:r>
              <a:rPr lang="en-US" dirty="0" err="1"/>
              <a:t>IoU</a:t>
            </a:r>
            <a:r>
              <a:rPr lang="en-US" dirty="0"/>
              <a:t> = 40% and 50%, </a:t>
            </a:r>
            <a:r>
              <a:rPr lang="en-US" dirty="0" err="1"/>
              <a:t>mAP</a:t>
            </a:r>
            <a:r>
              <a:rPr lang="en-US" dirty="0"/>
              <a:t> gradually increases over iterations</a:t>
            </a:r>
          </a:p>
          <a:p>
            <a:r>
              <a:rPr lang="en-US" dirty="0"/>
              <a:t>At </a:t>
            </a:r>
            <a:r>
              <a:rPr lang="en-US" dirty="0" err="1"/>
              <a:t>IoU</a:t>
            </a:r>
            <a:r>
              <a:rPr lang="en-US" dirty="0"/>
              <a:t> =60% and 75%, </a:t>
            </a:r>
            <a:r>
              <a:rPr lang="en-US" dirty="0" err="1"/>
              <a:t>mAP</a:t>
            </a:r>
            <a:r>
              <a:rPr lang="en-US" dirty="0"/>
              <a:t> demonstrates a humped curve over iterations</a:t>
            </a:r>
          </a:p>
          <a:p>
            <a:r>
              <a:rPr lang="en-US" dirty="0"/>
              <a:t>The </a:t>
            </a:r>
            <a:r>
              <a:rPr lang="en-US" dirty="0" err="1"/>
              <a:t>mAP</a:t>
            </a:r>
            <a:r>
              <a:rPr lang="en-US" dirty="0"/>
              <a:t> curve decreases rapidly along with the increasing </a:t>
            </a:r>
            <a:r>
              <a:rPr lang="en-US" dirty="0" err="1"/>
              <a:t>IoU</a:t>
            </a:r>
            <a:endParaRPr lang="en-US" dirty="0"/>
          </a:p>
        </p:txBody>
      </p:sp>
      <p:pic>
        <p:nvPicPr>
          <p:cNvPr id="6" name="Picture 5">
            <a:extLst>
              <a:ext uri="{FF2B5EF4-FFF2-40B4-BE49-F238E27FC236}">
                <a16:creationId xmlns:a16="http://schemas.microsoft.com/office/drawing/2014/main" id="{376CA342-4128-6149-859A-7E3988184FCC}"/>
              </a:ext>
            </a:extLst>
          </p:cNvPr>
          <p:cNvPicPr>
            <a:picLocks noChangeAspect="1"/>
          </p:cNvPicPr>
          <p:nvPr/>
        </p:nvPicPr>
        <p:blipFill>
          <a:blip r:embed="rId3"/>
          <a:stretch>
            <a:fillRect/>
          </a:stretch>
        </p:blipFill>
        <p:spPr>
          <a:xfrm>
            <a:off x="1048131" y="1874435"/>
            <a:ext cx="10095738" cy="3142439"/>
          </a:xfrm>
          <a:prstGeom prst="rect">
            <a:avLst/>
          </a:prstGeom>
        </p:spPr>
      </p:pic>
      <p:sp>
        <p:nvSpPr>
          <p:cNvPr id="4" name="Slide Number Placeholder 3"/>
          <p:cNvSpPr>
            <a:spLocks noGrp="1"/>
          </p:cNvSpPr>
          <p:nvPr>
            <p:ph type="sldNum" sz="quarter" idx="12"/>
          </p:nvPr>
        </p:nvSpPr>
        <p:spPr/>
        <p:txBody>
          <a:bodyPr/>
          <a:lstStyle/>
          <a:p>
            <a:fld id="{5B57F113-1753-AE48-A746-71A98A2ABED8}" type="slidenum">
              <a:rPr lang="en-US" smtClean="0"/>
              <a:t>37</a:t>
            </a:fld>
            <a:endParaRPr lang="en-US"/>
          </a:p>
        </p:txBody>
      </p:sp>
    </p:spTree>
    <p:extLst>
      <p:ext uri="{BB962C8B-B14F-4D97-AF65-F5344CB8AC3E}">
        <p14:creationId xmlns:p14="http://schemas.microsoft.com/office/powerpoint/2010/main" val="12431296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5AE7-8AA2-C64C-B00F-104BEAEBE47F}"/>
              </a:ext>
            </a:extLst>
          </p:cNvPr>
          <p:cNvSpPr>
            <a:spLocks noGrp="1"/>
          </p:cNvSpPr>
          <p:nvPr>
            <p:ph type="title"/>
          </p:nvPr>
        </p:nvSpPr>
        <p:spPr/>
        <p:txBody>
          <a:bodyPr/>
          <a:lstStyle/>
          <a:p>
            <a:r>
              <a:rPr lang="en-US" dirty="0"/>
              <a:t>Recall vs </a:t>
            </a:r>
            <a:r>
              <a:rPr lang="en-US" dirty="0" err="1"/>
              <a:t>IoU</a:t>
            </a:r>
            <a:endParaRPr lang="en-US" dirty="0"/>
          </a:p>
        </p:txBody>
      </p:sp>
      <p:sp>
        <p:nvSpPr>
          <p:cNvPr id="3" name="Content Placeholder 2">
            <a:extLst>
              <a:ext uri="{FF2B5EF4-FFF2-40B4-BE49-F238E27FC236}">
                <a16:creationId xmlns:a16="http://schemas.microsoft.com/office/drawing/2014/main" id="{C99A6FD3-976A-864A-B38C-75E2E21391E2}"/>
              </a:ext>
            </a:extLst>
          </p:cNvPr>
          <p:cNvSpPr>
            <a:spLocks noGrp="1"/>
          </p:cNvSpPr>
          <p:nvPr>
            <p:ph idx="1"/>
          </p:nvPr>
        </p:nvSpPr>
        <p:spPr>
          <a:xfrm>
            <a:off x="838200" y="1383959"/>
            <a:ext cx="10515600" cy="5305600"/>
          </a:xfrm>
        </p:spPr>
        <p:txBody>
          <a:bodyPr/>
          <a:lstStyle/>
          <a:p>
            <a:endParaRPr lang="en-US" dirty="0"/>
          </a:p>
          <a:p>
            <a:endParaRPr lang="en-US" dirty="0"/>
          </a:p>
          <a:p>
            <a:r>
              <a:rPr lang="en-US" dirty="0">
                <a:sym typeface="Wingdings" pitchFamily="2" charset="2"/>
              </a:rPr>
              <a:t># correct detections = (recall) </a:t>
            </a:r>
            <a:r>
              <a:rPr lang="en-US" dirty="0" smtClean="0">
                <a:solidFill>
                  <a:srgbClr val="FF0000"/>
                </a:solidFill>
                <a:sym typeface="Wingdings" pitchFamily="2" charset="2"/>
              </a:rPr>
              <a:t>(#</a:t>
            </a:r>
            <a:r>
              <a:rPr lang="en-US" dirty="0" smtClean="0">
                <a:solidFill>
                  <a:srgbClr val="FF0000"/>
                </a:solidFill>
                <a:sym typeface="Wingdings" pitchFamily="2" charset="2"/>
              </a:rPr>
              <a:t>ground truth</a:t>
            </a:r>
            <a:r>
              <a:rPr lang="en-US" dirty="0" smtClean="0">
                <a:solidFill>
                  <a:srgbClr val="FF0000"/>
                </a:solidFill>
                <a:sym typeface="Wingdings" pitchFamily="2" charset="2"/>
              </a:rPr>
              <a:t>)</a:t>
            </a:r>
            <a:endParaRPr lang="en-US" dirty="0">
              <a:solidFill>
                <a:srgbClr val="FF0000"/>
              </a:solidFill>
              <a:sym typeface="Wingdings" pitchFamily="2" charset="2"/>
            </a:endParaRPr>
          </a:p>
          <a:p>
            <a:r>
              <a:rPr lang="en-US" strike="sngStrike" dirty="0" err="1">
                <a:solidFill>
                  <a:srgbClr val="FF0000"/>
                </a:solidFill>
              </a:rPr>
              <a:t>IoU</a:t>
            </a:r>
            <a:r>
              <a:rPr lang="en-US" strike="sngStrike" dirty="0">
                <a:solidFill>
                  <a:srgbClr val="FF0000"/>
                </a:solidFill>
              </a:rPr>
              <a:t> increases </a:t>
            </a:r>
            <a:r>
              <a:rPr lang="en-US" strike="sngStrike" dirty="0">
                <a:solidFill>
                  <a:srgbClr val="FF0000"/>
                </a:solidFill>
                <a:sym typeface="Wingdings" pitchFamily="2" charset="2"/>
              </a:rPr>
              <a:t> </a:t>
            </a:r>
            <a:r>
              <a:rPr lang="en-US" strike="sngStrike" dirty="0">
                <a:solidFill>
                  <a:srgbClr val="FF0000"/>
                </a:solidFill>
              </a:rPr>
              <a:t># detections decreases</a:t>
            </a:r>
          </a:p>
          <a:p>
            <a:r>
              <a:rPr lang="en-US" dirty="0" err="1"/>
              <a:t>IoU</a:t>
            </a:r>
            <a:r>
              <a:rPr lang="en-US" dirty="0"/>
              <a:t> increases </a:t>
            </a:r>
            <a:r>
              <a:rPr lang="en-US" dirty="0">
                <a:sym typeface="Wingdings" pitchFamily="2" charset="2"/>
              </a:rPr>
              <a:t> recall decreases</a:t>
            </a:r>
          </a:p>
          <a:p>
            <a:r>
              <a:rPr lang="en-US" dirty="0" err="1">
                <a:sym typeface="Wingdings" pitchFamily="2" charset="2"/>
              </a:rPr>
              <a:t>IoU</a:t>
            </a:r>
            <a:r>
              <a:rPr lang="en-US" dirty="0">
                <a:sym typeface="Wingdings" pitchFamily="2" charset="2"/>
              </a:rPr>
              <a:t> increases  # correct detections decreases</a:t>
            </a:r>
            <a:endParaRPr lang="en-US" dirty="0"/>
          </a:p>
          <a:p>
            <a:endParaRPr lang="en-US" dirty="0"/>
          </a:p>
        </p:txBody>
      </p:sp>
      <p:graphicFrame>
        <p:nvGraphicFramePr>
          <p:cNvPr id="4" name="Chart 3">
            <a:extLst>
              <a:ext uri="{FF2B5EF4-FFF2-40B4-BE49-F238E27FC236}">
                <a16:creationId xmlns:a16="http://schemas.microsoft.com/office/drawing/2014/main" id="{6E64576A-28E3-D548-8FB7-92558600F859}"/>
              </a:ext>
            </a:extLst>
          </p:cNvPr>
          <p:cNvGraphicFramePr>
            <a:graphicFrameLocks/>
          </p:cNvGraphicFramePr>
          <p:nvPr>
            <p:extLst>
              <p:ext uri="{D42A27DB-BD31-4B8C-83A1-F6EECF244321}">
                <p14:modId xmlns:p14="http://schemas.microsoft.com/office/powerpoint/2010/main" val="3148250900"/>
              </p:ext>
            </p:extLst>
          </p:nvPr>
        </p:nvGraphicFramePr>
        <p:xfrm>
          <a:off x="5710604" y="4114800"/>
          <a:ext cx="5643196"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8CF3751D-A351-F547-BC4D-F0CEB69E190C}"/>
              </a:ext>
            </a:extLst>
          </p:cNvPr>
          <p:cNvGraphicFramePr>
            <a:graphicFrameLocks/>
          </p:cNvGraphicFramePr>
          <p:nvPr>
            <p:extLst>
              <p:ext uri="{D42A27DB-BD31-4B8C-83A1-F6EECF244321}">
                <p14:modId xmlns:p14="http://schemas.microsoft.com/office/powerpoint/2010/main" val="2966525717"/>
              </p:ext>
            </p:extLst>
          </p:nvPr>
        </p:nvGraphicFramePr>
        <p:xfrm>
          <a:off x="711884" y="4114800"/>
          <a:ext cx="5643196" cy="274320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180F45A-785E-E14B-A60B-279B4A40DE8D}"/>
                  </a:ext>
                </a:extLst>
              </p:cNvPr>
              <p:cNvSpPr txBox="1"/>
              <p:nvPr/>
            </p:nvSpPr>
            <p:spPr>
              <a:xfrm>
                <a:off x="3654731" y="1383958"/>
                <a:ext cx="4089093" cy="766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recall</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 </m:t>
                          </m:r>
                          <m:r>
                            <m:rPr>
                              <m:sty m:val="p"/>
                            </m:rPr>
                            <a:rPr lang="en-US" sz="2400" b="0" i="0" smtClean="0">
                              <a:latin typeface="Cambria Math" panose="02040503050406030204" pitchFamily="18" charset="0"/>
                            </a:rPr>
                            <m:t>correct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detections</m:t>
                          </m:r>
                        </m:num>
                        <m:den>
                          <m:r>
                            <a:rPr lang="en-US" sz="2400" b="0" i="0" smtClean="0">
                              <a:latin typeface="Cambria Math" panose="02040503050406030204" pitchFamily="18" charset="0"/>
                            </a:rPr>
                            <m:t># </m:t>
                          </m:r>
                          <m:r>
                            <a:rPr lang="en-US" sz="2400" b="0" i="1" smtClean="0">
                              <a:solidFill>
                                <a:srgbClr val="FF0000"/>
                              </a:solidFill>
                              <a:latin typeface="Cambria Math" panose="02040503050406030204" pitchFamily="18" charset="0"/>
                            </a:rPr>
                            <m:t>𝑔𝑟𝑜𝑢𝑛𝑑</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𝑡𝑟𝑢𝑡h</m:t>
                          </m:r>
                        </m:den>
                      </m:f>
                    </m:oMath>
                  </m:oMathPara>
                </a14:m>
                <a:endParaRPr lang="en-US" sz="2400" dirty="0"/>
              </a:p>
            </p:txBody>
          </p:sp>
        </mc:Choice>
        <mc:Fallback>
          <p:sp>
            <p:nvSpPr>
              <p:cNvPr id="6" name="TextBox 5">
                <a:extLst>
                  <a:ext uri="{FF2B5EF4-FFF2-40B4-BE49-F238E27FC236}">
                    <a16:creationId xmlns:a16="http://schemas.microsoft.com/office/drawing/2014/main" id="{7180F45A-785E-E14B-A60B-279B4A40DE8D}"/>
                  </a:ext>
                </a:extLst>
              </p:cNvPr>
              <p:cNvSpPr txBox="1">
                <a:spLocks noRot="1" noChangeAspect="1" noMove="1" noResize="1" noEditPoints="1" noAdjustHandles="1" noChangeArrowheads="1" noChangeShapeType="1" noTextEdit="1"/>
              </p:cNvSpPr>
              <p:nvPr/>
            </p:nvSpPr>
            <p:spPr>
              <a:xfrm>
                <a:off x="3654731" y="1383958"/>
                <a:ext cx="4089093" cy="766172"/>
              </a:xfrm>
              <a:prstGeom prst="rect">
                <a:avLst/>
              </a:prstGeom>
              <a:blipFill>
                <a:blip r:embed="rId5"/>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5B57F113-1753-AE48-A746-71A98A2ABED8}" type="slidenum">
              <a:rPr lang="en-US" smtClean="0"/>
              <a:t>38</a:t>
            </a:fld>
            <a:endParaRPr lang="en-US"/>
          </a:p>
        </p:txBody>
      </p:sp>
    </p:spTree>
    <p:extLst>
      <p:ext uri="{BB962C8B-B14F-4D97-AF65-F5344CB8AC3E}">
        <p14:creationId xmlns:p14="http://schemas.microsoft.com/office/powerpoint/2010/main" val="38529794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9669-75E6-C443-8246-FB592329437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571092E-578F-B74C-A6EA-90C4F3271611}"/>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B57F113-1753-AE48-A746-71A98A2ABED8}" type="slidenum">
              <a:rPr lang="en-US" smtClean="0"/>
              <a:t>39</a:t>
            </a:fld>
            <a:endParaRPr lang="en-US"/>
          </a:p>
        </p:txBody>
      </p:sp>
    </p:spTree>
    <p:extLst>
      <p:ext uri="{BB962C8B-B14F-4D97-AF65-F5344CB8AC3E}">
        <p14:creationId xmlns:p14="http://schemas.microsoft.com/office/powerpoint/2010/main" val="389551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A395-18D7-3B48-A4C6-65FC1ECA6469}"/>
              </a:ext>
            </a:extLst>
          </p:cNvPr>
          <p:cNvSpPr>
            <a:spLocks noGrp="1"/>
          </p:cNvSpPr>
          <p:nvPr>
            <p:ph type="title"/>
          </p:nvPr>
        </p:nvSpPr>
        <p:spPr/>
        <p:txBody>
          <a:bodyPr/>
          <a:lstStyle/>
          <a:p>
            <a:r>
              <a:rPr lang="en-US" dirty="0"/>
              <a:t>Research Tasks</a:t>
            </a:r>
            <a:endParaRPr lang="en-US" b="1" dirty="0"/>
          </a:p>
        </p:txBody>
      </p:sp>
      <p:sp>
        <p:nvSpPr>
          <p:cNvPr id="3" name="Content Placeholder 2">
            <a:extLst>
              <a:ext uri="{FF2B5EF4-FFF2-40B4-BE49-F238E27FC236}">
                <a16:creationId xmlns:a16="http://schemas.microsoft.com/office/drawing/2014/main" id="{E961BB46-2183-3148-91BB-526D5B51656C}"/>
              </a:ext>
            </a:extLst>
          </p:cNvPr>
          <p:cNvSpPr>
            <a:spLocks noGrp="1"/>
          </p:cNvSpPr>
          <p:nvPr>
            <p:ph idx="1"/>
          </p:nvPr>
        </p:nvSpPr>
        <p:spPr>
          <a:xfrm>
            <a:off x="8945880" y="1383959"/>
            <a:ext cx="2514600" cy="5305600"/>
          </a:xfrm>
        </p:spPr>
        <p:txBody>
          <a:bodyPr>
            <a:normAutofit/>
          </a:bodyPr>
          <a:lstStyle/>
          <a:p>
            <a:r>
              <a:rPr lang="en-US" dirty="0">
                <a:solidFill>
                  <a:srgbClr val="7030A0"/>
                </a:solidFill>
              </a:rPr>
              <a:t>Efficiently training a classifier using transfer learning</a:t>
            </a:r>
          </a:p>
          <a:p>
            <a:r>
              <a:rPr lang="en-US" dirty="0">
                <a:solidFill>
                  <a:srgbClr val="0070C0"/>
                </a:solidFill>
              </a:rPr>
              <a:t>Recovering false negative detections using temporal coherence</a:t>
            </a:r>
          </a:p>
          <a:p>
            <a:r>
              <a:rPr lang="en-US" dirty="0">
                <a:solidFill>
                  <a:schemeClr val="accent4">
                    <a:lumMod val="75000"/>
                  </a:schemeClr>
                </a:solidFill>
              </a:rPr>
              <a:t>Effectively  improving the classifier using mix semi-supervised learning</a:t>
            </a:r>
          </a:p>
        </p:txBody>
      </p:sp>
      <p:sp>
        <p:nvSpPr>
          <p:cNvPr id="10" name="Line Callout 2 9">
            <a:extLst>
              <a:ext uri="{FF2B5EF4-FFF2-40B4-BE49-F238E27FC236}">
                <a16:creationId xmlns:a16="http://schemas.microsoft.com/office/drawing/2014/main" id="{FEB9E161-2DAE-8E4A-AF5C-A48C074DB507}"/>
              </a:ext>
            </a:extLst>
          </p:cNvPr>
          <p:cNvSpPr/>
          <p:nvPr/>
        </p:nvSpPr>
        <p:spPr>
          <a:xfrm>
            <a:off x="8945880" y="1383958"/>
            <a:ext cx="2708238" cy="1377171"/>
          </a:xfrm>
          <a:prstGeom prst="borderCallout2">
            <a:avLst>
              <a:gd name="adj1" fmla="val 77335"/>
              <a:gd name="adj2" fmla="val 273"/>
              <a:gd name="adj3" fmla="val 83815"/>
              <a:gd name="adj4" fmla="val -13681"/>
              <a:gd name="adj5" fmla="val 85954"/>
              <a:gd name="adj6" fmla="val -117135"/>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F60358E-E115-4947-982F-6F325A8361A9}"/>
              </a:ext>
            </a:extLst>
          </p:cNvPr>
          <p:cNvPicPr>
            <a:picLocks noChangeAspect="1"/>
          </p:cNvPicPr>
          <p:nvPr/>
        </p:nvPicPr>
        <p:blipFill>
          <a:blip r:embed="rId2"/>
          <a:stretch>
            <a:fillRect/>
          </a:stretch>
        </p:blipFill>
        <p:spPr>
          <a:xfrm>
            <a:off x="838200" y="1151708"/>
            <a:ext cx="8191500" cy="5613400"/>
          </a:xfrm>
          <a:prstGeom prst="rect">
            <a:avLst/>
          </a:prstGeom>
        </p:spPr>
      </p:pic>
      <p:sp>
        <p:nvSpPr>
          <p:cNvPr id="4" name="Slide Number Placeholder 3"/>
          <p:cNvSpPr>
            <a:spLocks noGrp="1"/>
          </p:cNvSpPr>
          <p:nvPr>
            <p:ph type="sldNum" sz="quarter" idx="12"/>
          </p:nvPr>
        </p:nvSpPr>
        <p:spPr/>
        <p:txBody>
          <a:bodyPr/>
          <a:lstStyle/>
          <a:p>
            <a:fld id="{5B57F113-1753-AE48-A746-71A98A2ABED8}" type="slidenum">
              <a:rPr lang="en-US" smtClean="0"/>
              <a:t>4</a:t>
            </a:fld>
            <a:endParaRPr lang="en-US"/>
          </a:p>
        </p:txBody>
      </p:sp>
    </p:spTree>
    <p:extLst>
      <p:ext uri="{BB962C8B-B14F-4D97-AF65-F5344CB8AC3E}">
        <p14:creationId xmlns:p14="http://schemas.microsoft.com/office/powerpoint/2010/main" val="19245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528E-9ACE-B540-96B0-789B77034381}"/>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137DCA23-65E7-6740-93E8-3A0D9D8F4B6E}"/>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B57F113-1753-AE48-A746-71A98A2ABED8}" type="slidenum">
              <a:rPr lang="en-US" smtClean="0"/>
              <a:t>40</a:t>
            </a:fld>
            <a:endParaRPr lang="en-US"/>
          </a:p>
        </p:txBody>
      </p:sp>
    </p:spTree>
    <p:extLst>
      <p:ext uri="{BB962C8B-B14F-4D97-AF65-F5344CB8AC3E}">
        <p14:creationId xmlns:p14="http://schemas.microsoft.com/office/powerpoint/2010/main" val="12484849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0109-5223-D04C-BCA1-D556FE97844B}"/>
              </a:ext>
            </a:extLst>
          </p:cNvPr>
          <p:cNvSpPr>
            <a:spLocks noGrp="1"/>
          </p:cNvSpPr>
          <p:nvPr>
            <p:ph type="title"/>
          </p:nvPr>
        </p:nvSpPr>
        <p:spPr/>
        <p:txBody>
          <a:bodyPr/>
          <a:lstStyle/>
          <a:p>
            <a:r>
              <a:rPr lang="en-US" dirty="0"/>
              <a:t>Examples of Failure Detection</a:t>
            </a:r>
          </a:p>
        </p:txBody>
      </p:sp>
      <p:sp>
        <p:nvSpPr>
          <p:cNvPr id="3" name="Content Placeholder 2">
            <a:extLst>
              <a:ext uri="{FF2B5EF4-FFF2-40B4-BE49-F238E27FC236}">
                <a16:creationId xmlns:a16="http://schemas.microsoft.com/office/drawing/2014/main" id="{82EB0A3D-98EF-5C40-ADE1-CB0456ACE138}"/>
              </a:ext>
            </a:extLst>
          </p:cNvPr>
          <p:cNvSpPr>
            <a:spLocks noGrp="1"/>
          </p:cNvSpPr>
          <p:nvPr>
            <p:ph idx="1"/>
          </p:nvPr>
        </p:nvSpPr>
        <p:spPr/>
        <p:txBody>
          <a:bodyPr/>
          <a:lstStyle/>
          <a:p>
            <a:r>
              <a:rPr lang="en-US" dirty="0"/>
              <a:t> The red bounding boxes in the figure represents the</a:t>
            </a:r>
          </a:p>
          <a:p>
            <a:endParaRPr lang="en-US" dirty="0"/>
          </a:p>
        </p:txBody>
      </p:sp>
      <p:pic>
        <p:nvPicPr>
          <p:cNvPr id="4" name="Picture 3">
            <a:extLst>
              <a:ext uri="{FF2B5EF4-FFF2-40B4-BE49-F238E27FC236}">
                <a16:creationId xmlns:a16="http://schemas.microsoft.com/office/drawing/2014/main" id="{2FEE2E0E-E71A-804E-8674-C44774C7FE8A}"/>
              </a:ext>
            </a:extLst>
          </p:cNvPr>
          <p:cNvPicPr>
            <a:picLocks noChangeAspect="1"/>
          </p:cNvPicPr>
          <p:nvPr/>
        </p:nvPicPr>
        <p:blipFill>
          <a:blip r:embed="rId3"/>
          <a:stretch>
            <a:fillRect/>
          </a:stretch>
        </p:blipFill>
        <p:spPr>
          <a:xfrm>
            <a:off x="959140" y="1463740"/>
            <a:ext cx="9398000" cy="1841500"/>
          </a:xfrm>
          <a:prstGeom prst="rect">
            <a:avLst/>
          </a:prstGeom>
        </p:spPr>
      </p:pic>
      <p:sp>
        <p:nvSpPr>
          <p:cNvPr id="5" name="TextBox 4">
            <a:extLst>
              <a:ext uri="{FF2B5EF4-FFF2-40B4-BE49-F238E27FC236}">
                <a16:creationId xmlns:a16="http://schemas.microsoft.com/office/drawing/2014/main" id="{CF144FBF-ED9F-224D-B1EA-8F1A042D787B}"/>
              </a:ext>
            </a:extLst>
          </p:cNvPr>
          <p:cNvSpPr txBox="1"/>
          <p:nvPr/>
        </p:nvSpPr>
        <p:spPr>
          <a:xfrm>
            <a:off x="4060149" y="3583119"/>
            <a:ext cx="3042219" cy="2585323"/>
          </a:xfrm>
          <a:prstGeom prst="rect">
            <a:avLst/>
          </a:prstGeom>
          <a:noFill/>
        </p:spPr>
        <p:txBody>
          <a:bodyPr wrap="square" rtlCol="0">
            <a:spAutoFit/>
          </a:bodyPr>
          <a:lstStyle/>
          <a:p>
            <a:r>
              <a:rPr lang="en-US" dirty="0"/>
              <a:t>Failed to detect the pier cap correctly due to the angle of view</a:t>
            </a:r>
          </a:p>
          <a:p>
            <a:r>
              <a:rPr lang="en-US" dirty="0" err="1"/>
              <a:t>Monjurul</a:t>
            </a:r>
            <a:r>
              <a:rPr lang="en-US" dirty="0"/>
              <a:t>: it shows pier 0.999. Is this a false positive detection</a:t>
            </a:r>
            <a:r>
              <a:rPr lang="en-US" dirty="0" smtClean="0"/>
              <a:t>?</a:t>
            </a:r>
          </a:p>
          <a:p>
            <a:r>
              <a:rPr lang="en-US" dirty="0">
                <a:solidFill>
                  <a:srgbClr val="FF0000"/>
                </a:solidFill>
              </a:rPr>
              <a:t>- No, it is the label for correctly detected </a:t>
            </a:r>
            <a:r>
              <a:rPr lang="en-US" dirty="0" smtClean="0">
                <a:solidFill>
                  <a:srgbClr val="FF0000"/>
                </a:solidFill>
              </a:rPr>
              <a:t>pier (red)</a:t>
            </a:r>
            <a:endParaRPr lang="en-US" dirty="0">
              <a:solidFill>
                <a:srgbClr val="FF0000"/>
              </a:solidFill>
            </a:endParaRPr>
          </a:p>
          <a:p>
            <a:endParaRPr lang="en-US" dirty="0"/>
          </a:p>
        </p:txBody>
      </p:sp>
      <p:sp>
        <p:nvSpPr>
          <p:cNvPr id="6" name="TextBox 5">
            <a:extLst>
              <a:ext uri="{FF2B5EF4-FFF2-40B4-BE49-F238E27FC236}">
                <a16:creationId xmlns:a16="http://schemas.microsoft.com/office/drawing/2014/main" id="{15BC453F-65EC-7B42-A5D5-59B6BDB3303A}"/>
              </a:ext>
            </a:extLst>
          </p:cNvPr>
          <p:cNvSpPr txBox="1"/>
          <p:nvPr/>
        </p:nvSpPr>
        <p:spPr>
          <a:xfrm>
            <a:off x="1111540" y="3583119"/>
            <a:ext cx="3042219" cy="2585323"/>
          </a:xfrm>
          <a:prstGeom prst="rect">
            <a:avLst/>
          </a:prstGeom>
          <a:noFill/>
        </p:spPr>
        <p:txBody>
          <a:bodyPr wrap="square" rtlCol="0">
            <a:spAutoFit/>
          </a:bodyPr>
          <a:lstStyle/>
          <a:p>
            <a:r>
              <a:rPr lang="en-US" dirty="0"/>
              <a:t>Failed to detect the truss correctly due to the angle of view</a:t>
            </a:r>
          </a:p>
          <a:p>
            <a:r>
              <a:rPr lang="en-US" dirty="0" err="1"/>
              <a:t>Monjurul</a:t>
            </a:r>
            <a:r>
              <a:rPr lang="en-US" dirty="0"/>
              <a:t>: it shows pier cap 0.999. Is this a false positive detection</a:t>
            </a:r>
            <a:r>
              <a:rPr lang="en-US" dirty="0" smtClean="0"/>
              <a:t>?</a:t>
            </a:r>
          </a:p>
          <a:p>
            <a:r>
              <a:rPr lang="en-US" dirty="0" smtClean="0">
                <a:solidFill>
                  <a:srgbClr val="FF0000"/>
                </a:solidFill>
              </a:rPr>
              <a:t>- No, it is the label for correctly detected pier cap (blue)</a:t>
            </a:r>
            <a:endParaRPr lang="en-US" dirty="0">
              <a:solidFill>
                <a:srgbClr val="FF0000"/>
              </a:solidFill>
            </a:endParaRPr>
          </a:p>
        </p:txBody>
      </p:sp>
      <p:sp>
        <p:nvSpPr>
          <p:cNvPr id="7" name="TextBox 6">
            <a:extLst>
              <a:ext uri="{FF2B5EF4-FFF2-40B4-BE49-F238E27FC236}">
                <a16:creationId xmlns:a16="http://schemas.microsoft.com/office/drawing/2014/main" id="{831D7B2D-412D-9D40-BB11-0763C9AD04A9}"/>
              </a:ext>
            </a:extLst>
          </p:cNvPr>
          <p:cNvSpPr txBox="1"/>
          <p:nvPr/>
        </p:nvSpPr>
        <p:spPr>
          <a:xfrm>
            <a:off x="7239528" y="3583119"/>
            <a:ext cx="3042219" cy="1754326"/>
          </a:xfrm>
          <a:prstGeom prst="rect">
            <a:avLst/>
          </a:prstGeom>
          <a:noFill/>
        </p:spPr>
        <p:txBody>
          <a:bodyPr wrap="square" rtlCol="0">
            <a:spAutoFit/>
          </a:bodyPr>
          <a:lstStyle/>
          <a:p>
            <a:r>
              <a:rPr lang="en-US" dirty="0"/>
              <a:t>Failed to detect the barrier due to high exposure and failed to detect the rivet because of the similar appearance with the background.</a:t>
            </a:r>
          </a:p>
        </p:txBody>
      </p:sp>
      <p:sp>
        <p:nvSpPr>
          <p:cNvPr id="8" name="Slide Number Placeholder 7"/>
          <p:cNvSpPr>
            <a:spLocks noGrp="1"/>
          </p:cNvSpPr>
          <p:nvPr>
            <p:ph type="sldNum" sz="quarter" idx="12"/>
          </p:nvPr>
        </p:nvSpPr>
        <p:spPr/>
        <p:txBody>
          <a:bodyPr/>
          <a:lstStyle/>
          <a:p>
            <a:fld id="{5B57F113-1753-AE48-A746-71A98A2ABED8}" type="slidenum">
              <a:rPr lang="en-US" smtClean="0"/>
              <a:t>41</a:t>
            </a:fld>
            <a:endParaRPr lang="en-US"/>
          </a:p>
        </p:txBody>
      </p:sp>
    </p:spTree>
    <p:extLst>
      <p:ext uri="{BB962C8B-B14F-4D97-AF65-F5344CB8AC3E}">
        <p14:creationId xmlns:p14="http://schemas.microsoft.com/office/powerpoint/2010/main" val="5369606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4176-0DF7-0D46-9FA2-86C3CFA32FA0}"/>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51879942-0166-4C45-B948-4F2598CF2F6E}"/>
              </a:ext>
            </a:extLst>
          </p:cNvPr>
          <p:cNvSpPr>
            <a:spLocks noGrp="1"/>
          </p:cNvSpPr>
          <p:nvPr>
            <p:ph idx="1"/>
          </p:nvPr>
        </p:nvSpPr>
        <p:spPr/>
        <p:txBody>
          <a:bodyPr/>
          <a:lstStyle/>
          <a:p>
            <a:r>
              <a:rPr lang="en-US" dirty="0"/>
              <a:t>Funding provided by US-DOT INSPIRE UTC</a:t>
            </a:r>
          </a:p>
          <a:p>
            <a:r>
              <a:rPr lang="en-US" dirty="0"/>
              <a:t>CS and EMSE Departments of Missouri S&amp;T</a:t>
            </a:r>
          </a:p>
        </p:txBody>
      </p:sp>
      <p:sp>
        <p:nvSpPr>
          <p:cNvPr id="4" name="Slide Number Placeholder 3"/>
          <p:cNvSpPr>
            <a:spLocks noGrp="1"/>
          </p:cNvSpPr>
          <p:nvPr>
            <p:ph type="sldNum" sz="quarter" idx="12"/>
          </p:nvPr>
        </p:nvSpPr>
        <p:spPr/>
        <p:txBody>
          <a:bodyPr/>
          <a:lstStyle/>
          <a:p>
            <a:fld id="{5B57F113-1753-AE48-A746-71A98A2ABED8}" type="slidenum">
              <a:rPr lang="en-US" smtClean="0"/>
              <a:t>42</a:t>
            </a:fld>
            <a:endParaRPr lang="en-US"/>
          </a:p>
        </p:txBody>
      </p:sp>
    </p:spTree>
    <p:extLst>
      <p:ext uri="{BB962C8B-B14F-4D97-AF65-F5344CB8AC3E}">
        <p14:creationId xmlns:p14="http://schemas.microsoft.com/office/powerpoint/2010/main" val="237450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9BCDB-D981-0C46-9A76-8238B73A6711}"/>
              </a:ext>
            </a:extLst>
          </p:cNvPr>
          <p:cNvSpPr>
            <a:spLocks noGrp="1"/>
          </p:cNvSpPr>
          <p:nvPr>
            <p:ph type="title"/>
          </p:nvPr>
        </p:nvSpPr>
        <p:spPr/>
        <p:txBody>
          <a:bodyPr/>
          <a:lstStyle/>
          <a:p>
            <a:r>
              <a:rPr lang="en-US" dirty="0"/>
              <a:t>Segmentation Tool</a:t>
            </a:r>
          </a:p>
        </p:txBody>
      </p:sp>
      <p:pic>
        <p:nvPicPr>
          <p:cNvPr id="4" name="Picture 3">
            <a:extLst>
              <a:ext uri="{FF2B5EF4-FFF2-40B4-BE49-F238E27FC236}">
                <a16:creationId xmlns:a16="http://schemas.microsoft.com/office/drawing/2014/main" id="{0B586F2E-7A9C-684E-BD65-37B5CADCBC27}"/>
              </a:ext>
            </a:extLst>
          </p:cNvPr>
          <p:cNvPicPr>
            <a:picLocks noChangeAspect="1"/>
          </p:cNvPicPr>
          <p:nvPr/>
        </p:nvPicPr>
        <p:blipFill>
          <a:blip r:embed="rId2"/>
          <a:stretch>
            <a:fillRect/>
          </a:stretch>
        </p:blipFill>
        <p:spPr>
          <a:xfrm>
            <a:off x="1151383" y="3504851"/>
            <a:ext cx="981869" cy="886805"/>
          </a:xfrm>
          <a:prstGeom prst="rect">
            <a:avLst/>
          </a:prstGeom>
        </p:spPr>
      </p:pic>
      <p:grpSp>
        <p:nvGrpSpPr>
          <p:cNvPr id="5" name="Group 4">
            <a:extLst>
              <a:ext uri="{FF2B5EF4-FFF2-40B4-BE49-F238E27FC236}">
                <a16:creationId xmlns:a16="http://schemas.microsoft.com/office/drawing/2014/main" id="{65771F6B-44A5-9545-A253-9223DE72A936}"/>
              </a:ext>
            </a:extLst>
          </p:cNvPr>
          <p:cNvGrpSpPr/>
          <p:nvPr/>
        </p:nvGrpSpPr>
        <p:grpSpPr>
          <a:xfrm>
            <a:off x="2638048" y="2870068"/>
            <a:ext cx="2319053" cy="2113438"/>
            <a:chOff x="2394392" y="2600277"/>
            <a:chExt cx="2319053" cy="2113438"/>
          </a:xfrm>
        </p:grpSpPr>
        <p:pic>
          <p:nvPicPr>
            <p:cNvPr id="6" name="Picture 2">
              <a:extLst>
                <a:ext uri="{FF2B5EF4-FFF2-40B4-BE49-F238E27FC236}">
                  <a16:creationId xmlns:a16="http://schemas.microsoft.com/office/drawing/2014/main" id="{012CCA1C-AFBE-664E-8988-9C81EF281E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8703" y="3185981"/>
              <a:ext cx="1882473" cy="100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1E6B970D-B18E-F04E-8D40-FBD9C40EB957}"/>
                </a:ext>
              </a:extLst>
            </p:cNvPr>
            <p:cNvGrpSpPr/>
            <p:nvPr/>
          </p:nvGrpSpPr>
          <p:grpSpPr>
            <a:xfrm>
              <a:off x="2394392" y="2702875"/>
              <a:ext cx="222270" cy="1890234"/>
              <a:chOff x="174005" y="4367284"/>
              <a:chExt cx="222270" cy="1890234"/>
            </a:xfrm>
          </p:grpSpPr>
          <p:sp>
            <p:nvSpPr>
              <p:cNvPr id="19" name="Rectangle 18">
                <a:extLst>
                  <a:ext uri="{FF2B5EF4-FFF2-40B4-BE49-F238E27FC236}">
                    <a16:creationId xmlns:a16="http://schemas.microsoft.com/office/drawing/2014/main" id="{2CAFE39B-D266-F542-9687-86CFAFBE2AB3}"/>
                  </a:ext>
                </a:extLst>
              </p:cNvPr>
              <p:cNvSpPr/>
              <p:nvPr/>
            </p:nvSpPr>
            <p:spPr>
              <a:xfrm>
                <a:off x="177421" y="4367284"/>
                <a:ext cx="218854" cy="18833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25CCA5A-7F53-8043-9FEE-054A1575BF0E}"/>
                  </a:ext>
                </a:extLst>
              </p:cNvPr>
              <p:cNvSpPr/>
              <p:nvPr/>
            </p:nvSpPr>
            <p:spPr>
              <a:xfrm>
                <a:off x="185381" y="4508500"/>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62FCCDD-C8B9-854C-9B20-8E293DAF3E0C}"/>
                  </a:ext>
                </a:extLst>
              </p:cNvPr>
              <p:cNvSpPr/>
              <p:nvPr/>
            </p:nvSpPr>
            <p:spPr>
              <a:xfrm>
                <a:off x="185381" y="4824676"/>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9000395-1592-F348-B8EE-0A9ED93A0C34}"/>
                  </a:ext>
                </a:extLst>
              </p:cNvPr>
              <p:cNvSpPr/>
              <p:nvPr/>
            </p:nvSpPr>
            <p:spPr>
              <a:xfrm>
                <a:off x="185381" y="5140852"/>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1C1579-BDD9-064D-BF8A-638F1F895AE9}"/>
                  </a:ext>
                </a:extLst>
              </p:cNvPr>
              <p:cNvSpPr/>
              <p:nvPr/>
            </p:nvSpPr>
            <p:spPr>
              <a:xfrm>
                <a:off x="174005" y="5452484"/>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E31A68-5429-AB4E-B8CD-FAB92A29A8C0}"/>
                  </a:ext>
                </a:extLst>
              </p:cNvPr>
              <p:cNvSpPr/>
              <p:nvPr/>
            </p:nvSpPr>
            <p:spPr>
              <a:xfrm>
                <a:off x="174005" y="5768660"/>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E146CC5-F184-8B40-ABE9-3CC7D380F466}"/>
                  </a:ext>
                </a:extLst>
              </p:cNvPr>
              <p:cNvSpPr/>
              <p:nvPr/>
            </p:nvSpPr>
            <p:spPr>
              <a:xfrm>
                <a:off x="174005" y="6084836"/>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AED3D864-AB42-4844-A3B6-DCB888EA09AF}"/>
                </a:ext>
              </a:extLst>
            </p:cNvPr>
            <p:cNvGrpSpPr/>
            <p:nvPr/>
          </p:nvGrpSpPr>
          <p:grpSpPr>
            <a:xfrm>
              <a:off x="4491175" y="2702875"/>
              <a:ext cx="222270" cy="1890234"/>
              <a:chOff x="326405" y="4519684"/>
              <a:chExt cx="222270" cy="1890234"/>
            </a:xfrm>
          </p:grpSpPr>
          <p:sp>
            <p:nvSpPr>
              <p:cNvPr id="12" name="Rectangle 11">
                <a:extLst>
                  <a:ext uri="{FF2B5EF4-FFF2-40B4-BE49-F238E27FC236}">
                    <a16:creationId xmlns:a16="http://schemas.microsoft.com/office/drawing/2014/main" id="{2BE1BA65-5F26-0A49-9208-F963B67D7913}"/>
                  </a:ext>
                </a:extLst>
              </p:cNvPr>
              <p:cNvSpPr/>
              <p:nvPr/>
            </p:nvSpPr>
            <p:spPr>
              <a:xfrm>
                <a:off x="329821" y="4519684"/>
                <a:ext cx="218854" cy="18833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066155C-85DA-5D4A-871F-3F9F27D19613}"/>
                  </a:ext>
                </a:extLst>
              </p:cNvPr>
              <p:cNvSpPr/>
              <p:nvPr/>
            </p:nvSpPr>
            <p:spPr>
              <a:xfrm>
                <a:off x="337781" y="4660900"/>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9DBF36-CB4F-7F44-AABB-B5FF7ECAFDE7}"/>
                  </a:ext>
                </a:extLst>
              </p:cNvPr>
              <p:cNvSpPr/>
              <p:nvPr/>
            </p:nvSpPr>
            <p:spPr>
              <a:xfrm>
                <a:off x="337781" y="4977076"/>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5EF768-AAA7-A040-AD5B-96AE1CB45A2E}"/>
                  </a:ext>
                </a:extLst>
              </p:cNvPr>
              <p:cNvSpPr/>
              <p:nvPr/>
            </p:nvSpPr>
            <p:spPr>
              <a:xfrm>
                <a:off x="337781" y="5293252"/>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B463DD-0CA0-7449-8794-1DBF8C2906AF}"/>
                  </a:ext>
                </a:extLst>
              </p:cNvPr>
              <p:cNvSpPr/>
              <p:nvPr/>
            </p:nvSpPr>
            <p:spPr>
              <a:xfrm>
                <a:off x="326405" y="5604884"/>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BEBA60-2CF0-6646-8923-AE59E4CF9918}"/>
                  </a:ext>
                </a:extLst>
              </p:cNvPr>
              <p:cNvSpPr/>
              <p:nvPr/>
            </p:nvSpPr>
            <p:spPr>
              <a:xfrm>
                <a:off x="326405" y="5921060"/>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F27DDAA-843F-374A-AA24-98AAB9F9B27D}"/>
                  </a:ext>
                </a:extLst>
              </p:cNvPr>
              <p:cNvSpPr/>
              <p:nvPr/>
            </p:nvSpPr>
            <p:spPr>
              <a:xfrm>
                <a:off x="326405" y="6237236"/>
                <a:ext cx="210894" cy="1726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C4E2234-8933-FB49-8B51-2DA1DC1C2666}"/>
                </a:ext>
              </a:extLst>
            </p:cNvPr>
            <p:cNvSpPr txBox="1"/>
            <p:nvPr/>
          </p:nvSpPr>
          <p:spPr>
            <a:xfrm rot="5400000">
              <a:off x="3468048" y="2514935"/>
              <a:ext cx="609462" cy="830997"/>
            </a:xfrm>
            <a:prstGeom prst="rect">
              <a:avLst/>
            </a:prstGeom>
            <a:noFill/>
          </p:spPr>
          <p:txBody>
            <a:bodyPr wrap="none" rtlCol="0">
              <a:spAutoFit/>
            </a:bodyPr>
            <a:lstStyle/>
            <a:p>
              <a:r>
                <a:rPr lang="en-US" sz="4800" dirty="0"/>
                <a:t>…</a:t>
              </a:r>
            </a:p>
          </p:txBody>
        </p:sp>
        <p:sp>
          <p:nvSpPr>
            <p:cNvPr id="10" name="TextBox 9">
              <a:extLst>
                <a:ext uri="{FF2B5EF4-FFF2-40B4-BE49-F238E27FC236}">
                  <a16:creationId xmlns:a16="http://schemas.microsoft.com/office/drawing/2014/main" id="{22A37B87-A8FC-0448-8494-5E5BED1C5B81}"/>
                </a:ext>
              </a:extLst>
            </p:cNvPr>
            <p:cNvSpPr txBox="1"/>
            <p:nvPr/>
          </p:nvSpPr>
          <p:spPr>
            <a:xfrm rot="5400000">
              <a:off x="3457331" y="3993485"/>
              <a:ext cx="609462" cy="830997"/>
            </a:xfrm>
            <a:prstGeom prst="rect">
              <a:avLst/>
            </a:prstGeom>
            <a:noFill/>
          </p:spPr>
          <p:txBody>
            <a:bodyPr wrap="none" rtlCol="0">
              <a:spAutoFit/>
            </a:bodyPr>
            <a:lstStyle/>
            <a:p>
              <a:r>
                <a:rPr lang="en-US" sz="4800" dirty="0"/>
                <a:t>…</a:t>
              </a:r>
            </a:p>
          </p:txBody>
        </p:sp>
        <p:sp>
          <p:nvSpPr>
            <p:cNvPr id="11" name="TextBox 10">
              <a:extLst>
                <a:ext uri="{FF2B5EF4-FFF2-40B4-BE49-F238E27FC236}">
                  <a16:creationId xmlns:a16="http://schemas.microsoft.com/office/drawing/2014/main" id="{A281E047-7C73-FC43-9E98-C754488CB1B3}"/>
                </a:ext>
              </a:extLst>
            </p:cNvPr>
            <p:cNvSpPr txBox="1"/>
            <p:nvPr/>
          </p:nvSpPr>
          <p:spPr>
            <a:xfrm>
              <a:off x="2779107" y="2600277"/>
              <a:ext cx="643125" cy="584775"/>
            </a:xfrm>
            <a:prstGeom prst="rect">
              <a:avLst/>
            </a:prstGeom>
            <a:noFill/>
          </p:spPr>
          <p:txBody>
            <a:bodyPr wrap="none" rtlCol="0">
              <a:spAutoFit/>
            </a:bodyPr>
            <a:lstStyle/>
            <a:p>
              <a:pPr algn="ctr"/>
              <a:r>
                <a:rPr lang="en-US" sz="1600" dirty="0"/>
                <a:t>Long</a:t>
              </a:r>
            </a:p>
            <a:p>
              <a:pPr algn="ctr"/>
              <a:r>
                <a:rPr lang="en-US" sz="1600" dirty="0"/>
                <a:t>video</a:t>
              </a:r>
            </a:p>
          </p:txBody>
        </p:sp>
      </p:grpSp>
      <p:sp>
        <p:nvSpPr>
          <p:cNvPr id="26" name="TextBox 25">
            <a:extLst>
              <a:ext uri="{FF2B5EF4-FFF2-40B4-BE49-F238E27FC236}">
                <a16:creationId xmlns:a16="http://schemas.microsoft.com/office/drawing/2014/main" id="{36F23B10-3683-9F4D-8BFB-632EBF43456B}"/>
              </a:ext>
            </a:extLst>
          </p:cNvPr>
          <p:cNvSpPr txBox="1"/>
          <p:nvPr/>
        </p:nvSpPr>
        <p:spPr>
          <a:xfrm>
            <a:off x="2779179" y="2201364"/>
            <a:ext cx="1967028" cy="400110"/>
          </a:xfrm>
          <a:prstGeom prst="rect">
            <a:avLst/>
          </a:prstGeom>
          <a:noFill/>
        </p:spPr>
        <p:txBody>
          <a:bodyPr wrap="square" rtlCol="0">
            <a:spAutoFit/>
          </a:bodyPr>
          <a:lstStyle/>
          <a:p>
            <a:r>
              <a:rPr lang="en-US" sz="2000" dirty="0">
                <a:cs typeface="Times New Roman" panose="02020603050405020304" pitchFamily="18" charset="0"/>
              </a:rPr>
              <a:t>Data acquisition</a:t>
            </a:r>
          </a:p>
        </p:txBody>
      </p:sp>
      <p:cxnSp>
        <p:nvCxnSpPr>
          <p:cNvPr id="27" name="Connector: Elbow 32">
            <a:extLst>
              <a:ext uri="{FF2B5EF4-FFF2-40B4-BE49-F238E27FC236}">
                <a16:creationId xmlns:a16="http://schemas.microsoft.com/office/drawing/2014/main" id="{7524337D-F247-5F4D-AD92-3FDE9F6283E0}"/>
              </a:ext>
            </a:extLst>
          </p:cNvPr>
          <p:cNvCxnSpPr>
            <a:cxnSpLocks/>
          </p:cNvCxnSpPr>
          <p:nvPr/>
        </p:nvCxnSpPr>
        <p:spPr>
          <a:xfrm flipV="1">
            <a:off x="2133252" y="3928638"/>
            <a:ext cx="490935" cy="1851"/>
          </a:xfrm>
          <a:prstGeom prst="bentConnector3">
            <a:avLst>
              <a:gd name="adj1" fmla="val 50000"/>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nector: Elbow 32">
            <a:extLst>
              <a:ext uri="{FF2B5EF4-FFF2-40B4-BE49-F238E27FC236}">
                <a16:creationId xmlns:a16="http://schemas.microsoft.com/office/drawing/2014/main" id="{A80A291B-0DAF-7D4A-9124-877E98DBCDAA}"/>
              </a:ext>
            </a:extLst>
          </p:cNvPr>
          <p:cNvCxnSpPr>
            <a:cxnSpLocks/>
          </p:cNvCxnSpPr>
          <p:nvPr/>
        </p:nvCxnSpPr>
        <p:spPr>
          <a:xfrm flipV="1">
            <a:off x="4997391" y="3926787"/>
            <a:ext cx="490935" cy="1851"/>
          </a:xfrm>
          <a:prstGeom prst="bentConnector3">
            <a:avLst>
              <a:gd name="adj1" fmla="val 50000"/>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FC62DF5-8FB8-3C4D-A8A9-D254377F87CE}"/>
              </a:ext>
            </a:extLst>
          </p:cNvPr>
          <p:cNvSpPr/>
          <p:nvPr/>
        </p:nvSpPr>
        <p:spPr>
          <a:xfrm>
            <a:off x="5472837" y="3559980"/>
            <a:ext cx="1136280" cy="708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Feature extraction</a:t>
            </a:r>
          </a:p>
        </p:txBody>
      </p:sp>
      <p:sp>
        <p:nvSpPr>
          <p:cNvPr id="30" name="Rectangle 29">
            <a:extLst>
              <a:ext uri="{FF2B5EF4-FFF2-40B4-BE49-F238E27FC236}">
                <a16:creationId xmlns:a16="http://schemas.microsoft.com/office/drawing/2014/main" id="{A30380CD-AD5F-5546-9FFE-627D7236067F}"/>
              </a:ext>
            </a:extLst>
          </p:cNvPr>
          <p:cNvSpPr/>
          <p:nvPr/>
        </p:nvSpPr>
        <p:spPr>
          <a:xfrm>
            <a:off x="7095884" y="3573581"/>
            <a:ext cx="1140447" cy="6951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Classifier</a:t>
            </a:r>
          </a:p>
        </p:txBody>
      </p:sp>
      <p:sp>
        <p:nvSpPr>
          <p:cNvPr id="31" name="Rectangle 30">
            <a:extLst>
              <a:ext uri="{FF2B5EF4-FFF2-40B4-BE49-F238E27FC236}">
                <a16:creationId xmlns:a16="http://schemas.microsoft.com/office/drawing/2014/main" id="{3745DE37-61E1-EF4A-B436-6714CB7D0521}"/>
              </a:ext>
            </a:extLst>
          </p:cNvPr>
          <p:cNvSpPr/>
          <p:nvPr/>
        </p:nvSpPr>
        <p:spPr>
          <a:xfrm>
            <a:off x="8723098" y="3585524"/>
            <a:ext cx="1516004" cy="6832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Initial segmentation</a:t>
            </a:r>
            <a:endParaRPr lang="en-US" sz="1600" dirty="0">
              <a:solidFill>
                <a:schemeClr val="tx1"/>
              </a:solidFill>
              <a:latin typeface="Times New Roman" panose="02020603050405020304" pitchFamily="18" charset="0"/>
              <a:cs typeface="Times New Roman" panose="02020603050405020304" pitchFamily="18" charset="0"/>
            </a:endParaRPr>
          </a:p>
        </p:txBody>
      </p:sp>
      <p:cxnSp>
        <p:nvCxnSpPr>
          <p:cNvPr id="32" name="Connector: Elbow 32">
            <a:extLst>
              <a:ext uri="{FF2B5EF4-FFF2-40B4-BE49-F238E27FC236}">
                <a16:creationId xmlns:a16="http://schemas.microsoft.com/office/drawing/2014/main" id="{5ECF1A52-86E6-2449-AF15-2BA66AB342E8}"/>
              </a:ext>
            </a:extLst>
          </p:cNvPr>
          <p:cNvCxnSpPr>
            <a:cxnSpLocks/>
          </p:cNvCxnSpPr>
          <p:nvPr/>
        </p:nvCxnSpPr>
        <p:spPr>
          <a:xfrm flipV="1">
            <a:off x="6609117" y="3947327"/>
            <a:ext cx="490935" cy="1851"/>
          </a:xfrm>
          <a:prstGeom prst="bentConnector3">
            <a:avLst>
              <a:gd name="adj1" fmla="val 50000"/>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FE1F6AC-FA62-5D4C-B19B-834AF96280DC}"/>
              </a:ext>
            </a:extLst>
          </p:cNvPr>
          <p:cNvCxnSpPr>
            <a:cxnSpLocks/>
          </p:cNvCxnSpPr>
          <p:nvPr/>
        </p:nvCxnSpPr>
        <p:spPr>
          <a:xfrm flipV="1">
            <a:off x="8244528" y="3967825"/>
            <a:ext cx="490935" cy="1851"/>
          </a:xfrm>
          <a:prstGeom prst="bentConnector3">
            <a:avLst>
              <a:gd name="adj1" fmla="val 50000"/>
            </a:avLst>
          </a:prstGeom>
          <a:ln w="381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F03F0CE-BEAA-7F41-B97B-0BE48CE2DFEC}"/>
              </a:ext>
            </a:extLst>
          </p:cNvPr>
          <p:cNvSpPr/>
          <p:nvPr/>
        </p:nvSpPr>
        <p:spPr>
          <a:xfrm>
            <a:off x="5169527" y="2671504"/>
            <a:ext cx="5514515" cy="237543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02EEC1B7-6DD0-8A45-94E1-34AD4A498A7F}"/>
              </a:ext>
            </a:extLst>
          </p:cNvPr>
          <p:cNvSpPr txBox="1"/>
          <p:nvPr/>
        </p:nvSpPr>
        <p:spPr>
          <a:xfrm>
            <a:off x="6096000" y="2138934"/>
            <a:ext cx="3776470" cy="400110"/>
          </a:xfrm>
          <a:prstGeom prst="rect">
            <a:avLst/>
          </a:prstGeom>
          <a:noFill/>
        </p:spPr>
        <p:txBody>
          <a:bodyPr wrap="square" rtlCol="0">
            <a:spAutoFit/>
          </a:bodyPr>
          <a:lstStyle/>
          <a:p>
            <a:r>
              <a:rPr lang="en-US" sz="2000" b="1" dirty="0">
                <a:solidFill>
                  <a:schemeClr val="accent6"/>
                </a:solidFill>
                <a:latin typeface="Calibri" panose="020F0502020204030204" pitchFamily="34" charset="0"/>
                <a:cs typeface="Calibri" panose="020F0502020204030204" pitchFamily="34" charset="0"/>
              </a:rPr>
              <a:t>Segmentation tool: Mask RCNN</a:t>
            </a:r>
          </a:p>
        </p:txBody>
      </p:sp>
      <p:sp>
        <p:nvSpPr>
          <p:cNvPr id="3" name="Slide Number Placeholder 2"/>
          <p:cNvSpPr>
            <a:spLocks noGrp="1"/>
          </p:cNvSpPr>
          <p:nvPr>
            <p:ph type="sldNum" sz="quarter" idx="12"/>
          </p:nvPr>
        </p:nvSpPr>
        <p:spPr/>
        <p:txBody>
          <a:bodyPr/>
          <a:lstStyle/>
          <a:p>
            <a:fld id="{5B57F113-1753-AE48-A746-71A98A2ABED8}" type="slidenum">
              <a:rPr lang="en-US" smtClean="0"/>
              <a:t>5</a:t>
            </a:fld>
            <a:endParaRPr lang="en-US"/>
          </a:p>
        </p:txBody>
      </p:sp>
    </p:spTree>
    <p:extLst>
      <p:ext uri="{BB962C8B-B14F-4D97-AF65-F5344CB8AC3E}">
        <p14:creationId xmlns:p14="http://schemas.microsoft.com/office/powerpoint/2010/main" val="365318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animBg="1"/>
      <p:bldP spid="30" grpId="0" animBg="1"/>
      <p:bldP spid="31" grpId="0" animBg="1"/>
      <p:bldP spid="34" grpId="0" animBg="1"/>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790C-9A6A-3642-8D37-7E61781A320D}"/>
              </a:ext>
            </a:extLst>
          </p:cNvPr>
          <p:cNvSpPr>
            <a:spLocks noGrp="1"/>
          </p:cNvSpPr>
          <p:nvPr>
            <p:ph type="title"/>
          </p:nvPr>
        </p:nvSpPr>
        <p:spPr/>
        <p:txBody>
          <a:bodyPr>
            <a:normAutofit fontScale="90000"/>
          </a:bodyPr>
          <a:lstStyle/>
          <a:p>
            <a:r>
              <a:rPr lang="en-US" dirty="0"/>
              <a:t>The Mask RCNN Architecture for Bridge Element Segmentation</a:t>
            </a:r>
          </a:p>
        </p:txBody>
      </p:sp>
      <p:pic>
        <p:nvPicPr>
          <p:cNvPr id="3" name="Picture 2">
            <a:extLst>
              <a:ext uri="{FF2B5EF4-FFF2-40B4-BE49-F238E27FC236}">
                <a16:creationId xmlns:a16="http://schemas.microsoft.com/office/drawing/2014/main" id="{DDAF9770-2044-A747-866D-B572C7B01FF9}"/>
              </a:ext>
            </a:extLst>
          </p:cNvPr>
          <p:cNvPicPr>
            <a:picLocks noChangeAspect="1"/>
          </p:cNvPicPr>
          <p:nvPr/>
        </p:nvPicPr>
        <p:blipFill>
          <a:blip r:embed="rId3"/>
          <a:stretch>
            <a:fillRect/>
          </a:stretch>
        </p:blipFill>
        <p:spPr>
          <a:xfrm>
            <a:off x="1837944" y="1929384"/>
            <a:ext cx="8022336" cy="3733800"/>
          </a:xfrm>
          <a:prstGeom prst="rect">
            <a:avLst/>
          </a:prstGeom>
        </p:spPr>
      </p:pic>
      <p:sp>
        <p:nvSpPr>
          <p:cNvPr id="4" name="Slide Number Placeholder 3"/>
          <p:cNvSpPr>
            <a:spLocks noGrp="1"/>
          </p:cNvSpPr>
          <p:nvPr>
            <p:ph type="sldNum" sz="quarter" idx="12"/>
          </p:nvPr>
        </p:nvSpPr>
        <p:spPr/>
        <p:txBody>
          <a:bodyPr/>
          <a:lstStyle/>
          <a:p>
            <a:fld id="{5B57F113-1753-AE48-A746-71A98A2ABED8}" type="slidenum">
              <a:rPr lang="en-US" smtClean="0"/>
              <a:t>6</a:t>
            </a:fld>
            <a:endParaRPr lang="en-US"/>
          </a:p>
        </p:txBody>
      </p:sp>
    </p:spTree>
    <p:extLst>
      <p:ext uri="{BB962C8B-B14F-4D97-AF65-F5344CB8AC3E}">
        <p14:creationId xmlns:p14="http://schemas.microsoft.com/office/powerpoint/2010/main" val="3640138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284AD8-0BBC-754E-8EA5-7420C0791551}"/>
              </a:ext>
            </a:extLst>
          </p:cNvPr>
          <p:cNvPicPr>
            <a:picLocks noChangeAspect="1"/>
          </p:cNvPicPr>
          <p:nvPr/>
        </p:nvPicPr>
        <p:blipFill>
          <a:blip r:embed="rId3"/>
          <a:stretch>
            <a:fillRect/>
          </a:stretch>
        </p:blipFill>
        <p:spPr>
          <a:xfrm>
            <a:off x="1837944" y="1929384"/>
            <a:ext cx="8022336" cy="3733800"/>
          </a:xfrm>
          <a:prstGeom prst="rect">
            <a:avLst/>
          </a:prstGeom>
        </p:spPr>
      </p:pic>
      <p:sp>
        <p:nvSpPr>
          <p:cNvPr id="2" name="Title 1">
            <a:extLst>
              <a:ext uri="{FF2B5EF4-FFF2-40B4-BE49-F238E27FC236}">
                <a16:creationId xmlns:a16="http://schemas.microsoft.com/office/drawing/2014/main" id="{64C2790C-9A6A-3642-8D37-7E61781A320D}"/>
              </a:ext>
            </a:extLst>
          </p:cNvPr>
          <p:cNvSpPr>
            <a:spLocks noGrp="1"/>
          </p:cNvSpPr>
          <p:nvPr>
            <p:ph type="title"/>
          </p:nvPr>
        </p:nvSpPr>
        <p:spPr/>
        <p:txBody>
          <a:bodyPr>
            <a:normAutofit/>
          </a:bodyPr>
          <a:lstStyle/>
          <a:p>
            <a:r>
              <a:rPr lang="en-US" dirty="0"/>
              <a:t>The Mask RCNN – Feature Extraction</a:t>
            </a:r>
          </a:p>
        </p:txBody>
      </p:sp>
      <p:sp>
        <p:nvSpPr>
          <p:cNvPr id="3" name="TextBox 2">
            <a:extLst>
              <a:ext uri="{FF2B5EF4-FFF2-40B4-BE49-F238E27FC236}">
                <a16:creationId xmlns:a16="http://schemas.microsoft.com/office/drawing/2014/main" id="{343B8FA7-26C3-794F-8A79-8BBD93C63270}"/>
              </a:ext>
            </a:extLst>
          </p:cNvPr>
          <p:cNvSpPr txBox="1"/>
          <p:nvPr/>
        </p:nvSpPr>
        <p:spPr>
          <a:xfrm>
            <a:off x="2775284" y="2871537"/>
            <a:ext cx="1122948" cy="1443789"/>
          </a:xfrm>
          <a:prstGeom prst="rect">
            <a:avLst/>
          </a:prstGeom>
          <a:noFill/>
          <a:ln w="25400">
            <a:solidFill>
              <a:srgbClr val="C00000"/>
            </a:solidFill>
            <a:prstDash val="sysDash"/>
          </a:ln>
        </p:spPr>
        <p:txBody>
          <a:bodyPr wrap="square" rtlCol="0">
            <a:spAutoFit/>
          </a:bodyPr>
          <a:lstStyle/>
          <a:p>
            <a:endParaRPr lang="en-US" dirty="0"/>
          </a:p>
        </p:txBody>
      </p:sp>
      <p:sp>
        <p:nvSpPr>
          <p:cNvPr id="6" name="Line Callout 2 5">
            <a:extLst>
              <a:ext uri="{FF2B5EF4-FFF2-40B4-BE49-F238E27FC236}">
                <a16:creationId xmlns:a16="http://schemas.microsoft.com/office/drawing/2014/main" id="{7216B445-058E-CD47-8883-7D095F0AF19A}"/>
              </a:ext>
            </a:extLst>
          </p:cNvPr>
          <p:cNvSpPr/>
          <p:nvPr/>
        </p:nvSpPr>
        <p:spPr>
          <a:xfrm>
            <a:off x="52137" y="1933122"/>
            <a:ext cx="1786940" cy="2687004"/>
          </a:xfrm>
          <a:prstGeom prst="borderCallout2">
            <a:avLst>
              <a:gd name="adj1" fmla="val 14063"/>
              <a:gd name="adj2" fmla="val 99243"/>
              <a:gd name="adj3" fmla="val 14442"/>
              <a:gd name="adj4" fmla="val 135559"/>
              <a:gd name="adj5" fmla="val 35403"/>
              <a:gd name="adj6" fmla="val 18810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Initiation: </a:t>
            </a:r>
            <a:r>
              <a:rPr lang="en-US" sz="2000" dirty="0">
                <a:solidFill>
                  <a:schemeClr val="tx1"/>
                </a:solidFill>
              </a:rPr>
              <a:t>Adopt the ResNet50 feature extractor pretrained on the Microsoft COCO dataset </a:t>
            </a:r>
          </a:p>
          <a:p>
            <a:pPr algn="ctr"/>
            <a:endParaRPr lang="en-US" sz="2000" dirty="0"/>
          </a:p>
        </p:txBody>
      </p:sp>
      <p:sp>
        <p:nvSpPr>
          <p:cNvPr id="4" name="Slide Number Placeholder 3"/>
          <p:cNvSpPr>
            <a:spLocks noGrp="1"/>
          </p:cNvSpPr>
          <p:nvPr>
            <p:ph type="sldNum" sz="quarter" idx="12"/>
          </p:nvPr>
        </p:nvSpPr>
        <p:spPr/>
        <p:txBody>
          <a:bodyPr/>
          <a:lstStyle/>
          <a:p>
            <a:fld id="{5B57F113-1753-AE48-A746-71A98A2ABED8}" type="slidenum">
              <a:rPr lang="en-US" smtClean="0"/>
              <a:t>7</a:t>
            </a:fld>
            <a:endParaRPr lang="en-US"/>
          </a:p>
        </p:txBody>
      </p:sp>
    </p:spTree>
    <p:extLst>
      <p:ext uri="{BB962C8B-B14F-4D97-AF65-F5344CB8AC3E}">
        <p14:creationId xmlns:p14="http://schemas.microsoft.com/office/powerpoint/2010/main" val="2030955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975BCD-DA8F-2B41-9326-200933936B4E}"/>
              </a:ext>
            </a:extLst>
          </p:cNvPr>
          <p:cNvPicPr>
            <a:picLocks noChangeAspect="1"/>
          </p:cNvPicPr>
          <p:nvPr/>
        </p:nvPicPr>
        <p:blipFill>
          <a:blip r:embed="rId3"/>
          <a:stretch>
            <a:fillRect/>
          </a:stretch>
        </p:blipFill>
        <p:spPr>
          <a:xfrm>
            <a:off x="1837944" y="1929384"/>
            <a:ext cx="8022336" cy="3733800"/>
          </a:xfrm>
          <a:prstGeom prst="rect">
            <a:avLst/>
          </a:prstGeom>
        </p:spPr>
      </p:pic>
      <p:sp>
        <p:nvSpPr>
          <p:cNvPr id="2" name="Title 1">
            <a:extLst>
              <a:ext uri="{FF2B5EF4-FFF2-40B4-BE49-F238E27FC236}">
                <a16:creationId xmlns:a16="http://schemas.microsoft.com/office/drawing/2014/main" id="{64C2790C-9A6A-3642-8D37-7E61781A320D}"/>
              </a:ext>
            </a:extLst>
          </p:cNvPr>
          <p:cNvSpPr>
            <a:spLocks noGrp="1"/>
          </p:cNvSpPr>
          <p:nvPr>
            <p:ph type="title"/>
          </p:nvPr>
        </p:nvSpPr>
        <p:spPr/>
        <p:txBody>
          <a:bodyPr>
            <a:normAutofit/>
          </a:bodyPr>
          <a:lstStyle/>
          <a:p>
            <a:r>
              <a:rPr lang="en-US" dirty="0"/>
              <a:t>The Mask RCNN – Region Proposal Network</a:t>
            </a:r>
          </a:p>
        </p:txBody>
      </p:sp>
      <p:sp>
        <p:nvSpPr>
          <p:cNvPr id="3" name="TextBox 2">
            <a:extLst>
              <a:ext uri="{FF2B5EF4-FFF2-40B4-BE49-F238E27FC236}">
                <a16:creationId xmlns:a16="http://schemas.microsoft.com/office/drawing/2014/main" id="{343B8FA7-26C3-794F-8A79-8BBD93C63270}"/>
              </a:ext>
            </a:extLst>
          </p:cNvPr>
          <p:cNvSpPr txBox="1"/>
          <p:nvPr/>
        </p:nvSpPr>
        <p:spPr>
          <a:xfrm>
            <a:off x="3870251" y="1933122"/>
            <a:ext cx="1256920" cy="2524578"/>
          </a:xfrm>
          <a:prstGeom prst="rect">
            <a:avLst/>
          </a:prstGeom>
          <a:noFill/>
          <a:ln w="25400">
            <a:solidFill>
              <a:srgbClr val="C00000"/>
            </a:solidFill>
            <a:prstDash val="sysDash"/>
          </a:ln>
        </p:spPr>
        <p:txBody>
          <a:bodyPr wrap="square" rtlCol="0">
            <a:spAutoFit/>
          </a:bodyPr>
          <a:lstStyle/>
          <a:p>
            <a:endParaRPr lang="en-US" dirty="0"/>
          </a:p>
        </p:txBody>
      </p:sp>
      <p:sp>
        <p:nvSpPr>
          <p:cNvPr id="6" name="Line Callout 2 5">
            <a:extLst>
              <a:ext uri="{FF2B5EF4-FFF2-40B4-BE49-F238E27FC236}">
                <a16:creationId xmlns:a16="http://schemas.microsoft.com/office/drawing/2014/main" id="{7216B445-058E-CD47-8883-7D095F0AF19A}"/>
              </a:ext>
            </a:extLst>
          </p:cNvPr>
          <p:cNvSpPr/>
          <p:nvPr/>
        </p:nvSpPr>
        <p:spPr>
          <a:xfrm>
            <a:off x="52137" y="1933122"/>
            <a:ext cx="1786940" cy="3705634"/>
          </a:xfrm>
          <a:prstGeom prst="borderCallout2">
            <a:avLst>
              <a:gd name="adj1" fmla="val 14063"/>
              <a:gd name="adj2" fmla="val 99243"/>
              <a:gd name="adj3" fmla="val 14442"/>
              <a:gd name="adj4" fmla="val 135559"/>
              <a:gd name="adj5" fmla="val 4712"/>
              <a:gd name="adj6" fmla="val 21421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Region</a:t>
            </a:r>
          </a:p>
          <a:p>
            <a:r>
              <a:rPr lang="en-US" sz="2000" b="1" dirty="0">
                <a:solidFill>
                  <a:schemeClr val="tx1"/>
                </a:solidFill>
              </a:rPr>
              <a:t>Proposal Network (RPN): </a:t>
            </a:r>
          </a:p>
          <a:p>
            <a:r>
              <a:rPr lang="en-US" sz="2000" dirty="0">
                <a:solidFill>
                  <a:schemeClr val="tx1"/>
                </a:solidFill>
              </a:rPr>
              <a:t>creates region of interests (ROIs) and</a:t>
            </a:r>
          </a:p>
          <a:p>
            <a:r>
              <a:rPr lang="en-US" sz="2000" dirty="0">
                <a:solidFill>
                  <a:schemeClr val="tx1"/>
                </a:solidFill>
              </a:rPr>
              <a:t>extracts them from the feature map</a:t>
            </a:r>
          </a:p>
          <a:p>
            <a:endParaRPr lang="en-US" sz="2400" dirty="0">
              <a:solidFill>
                <a:schemeClr val="tx1"/>
              </a:solidFill>
            </a:endParaRPr>
          </a:p>
          <a:p>
            <a:pPr algn="ctr"/>
            <a:endParaRPr lang="en-US" sz="2400" dirty="0"/>
          </a:p>
        </p:txBody>
      </p:sp>
      <p:sp>
        <p:nvSpPr>
          <p:cNvPr id="4" name="Slide Number Placeholder 3"/>
          <p:cNvSpPr>
            <a:spLocks noGrp="1"/>
          </p:cNvSpPr>
          <p:nvPr>
            <p:ph type="sldNum" sz="quarter" idx="12"/>
          </p:nvPr>
        </p:nvSpPr>
        <p:spPr/>
        <p:txBody>
          <a:bodyPr/>
          <a:lstStyle/>
          <a:p>
            <a:fld id="{5B57F113-1753-AE48-A746-71A98A2ABED8}" type="slidenum">
              <a:rPr lang="en-US" smtClean="0"/>
              <a:t>8</a:t>
            </a:fld>
            <a:endParaRPr lang="en-US"/>
          </a:p>
        </p:txBody>
      </p:sp>
    </p:spTree>
    <p:extLst>
      <p:ext uri="{BB962C8B-B14F-4D97-AF65-F5344CB8AC3E}">
        <p14:creationId xmlns:p14="http://schemas.microsoft.com/office/powerpoint/2010/main" val="1800447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B269AD-D66A-1645-A3CE-79A65BC62E00}"/>
              </a:ext>
            </a:extLst>
          </p:cNvPr>
          <p:cNvPicPr>
            <a:picLocks noChangeAspect="1"/>
          </p:cNvPicPr>
          <p:nvPr/>
        </p:nvPicPr>
        <p:blipFill>
          <a:blip r:embed="rId3"/>
          <a:stretch>
            <a:fillRect/>
          </a:stretch>
        </p:blipFill>
        <p:spPr>
          <a:xfrm>
            <a:off x="1837944" y="1929384"/>
            <a:ext cx="8022336" cy="3733800"/>
          </a:xfrm>
          <a:prstGeom prst="rect">
            <a:avLst/>
          </a:prstGeom>
        </p:spPr>
      </p:pic>
      <p:sp>
        <p:nvSpPr>
          <p:cNvPr id="2" name="Title 1">
            <a:extLst>
              <a:ext uri="{FF2B5EF4-FFF2-40B4-BE49-F238E27FC236}">
                <a16:creationId xmlns:a16="http://schemas.microsoft.com/office/drawing/2014/main" id="{64C2790C-9A6A-3642-8D37-7E61781A320D}"/>
              </a:ext>
            </a:extLst>
          </p:cNvPr>
          <p:cNvSpPr>
            <a:spLocks noGrp="1"/>
          </p:cNvSpPr>
          <p:nvPr>
            <p:ph type="title"/>
          </p:nvPr>
        </p:nvSpPr>
        <p:spPr/>
        <p:txBody>
          <a:bodyPr>
            <a:normAutofit/>
          </a:bodyPr>
          <a:lstStyle/>
          <a:p>
            <a:r>
              <a:rPr lang="en-US" dirty="0"/>
              <a:t>The Mask RCNN – Region of Interests (ROI) Align</a:t>
            </a:r>
          </a:p>
        </p:txBody>
      </p:sp>
      <p:sp>
        <p:nvSpPr>
          <p:cNvPr id="6" name="Line Callout 2 5">
            <a:extLst>
              <a:ext uri="{FF2B5EF4-FFF2-40B4-BE49-F238E27FC236}">
                <a16:creationId xmlns:a16="http://schemas.microsoft.com/office/drawing/2014/main" id="{7216B445-058E-CD47-8883-7D095F0AF19A}"/>
              </a:ext>
            </a:extLst>
          </p:cNvPr>
          <p:cNvSpPr/>
          <p:nvPr/>
        </p:nvSpPr>
        <p:spPr>
          <a:xfrm>
            <a:off x="52137" y="1933121"/>
            <a:ext cx="1786940" cy="3705635"/>
          </a:xfrm>
          <a:prstGeom prst="borderCallout2">
            <a:avLst>
              <a:gd name="adj1" fmla="val 82798"/>
              <a:gd name="adj2" fmla="val 101070"/>
              <a:gd name="adj3" fmla="val 85003"/>
              <a:gd name="adj4" fmla="val 291814"/>
              <a:gd name="adj5" fmla="val 67333"/>
              <a:gd name="adj6" fmla="val 32882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Region of Interests(ROI) Align: </a:t>
            </a:r>
          </a:p>
          <a:p>
            <a:r>
              <a:rPr lang="en-US" sz="2000" dirty="0">
                <a:solidFill>
                  <a:schemeClr val="tx1"/>
                </a:solidFill>
              </a:rPr>
              <a:t>Aligns extracted feature maps with the original image and converts them into fixed size feature maps</a:t>
            </a:r>
          </a:p>
        </p:txBody>
      </p:sp>
      <p:sp>
        <p:nvSpPr>
          <p:cNvPr id="4" name="TextBox 3">
            <a:extLst>
              <a:ext uri="{FF2B5EF4-FFF2-40B4-BE49-F238E27FC236}">
                <a16:creationId xmlns:a16="http://schemas.microsoft.com/office/drawing/2014/main" id="{866B3C5B-079A-5448-958E-E962D6560D91}"/>
              </a:ext>
            </a:extLst>
          </p:cNvPr>
          <p:cNvSpPr txBox="1"/>
          <p:nvPr/>
        </p:nvSpPr>
        <p:spPr>
          <a:xfrm>
            <a:off x="5217695" y="2661558"/>
            <a:ext cx="1436915" cy="1779814"/>
          </a:xfrm>
          <a:prstGeom prst="rect">
            <a:avLst/>
          </a:prstGeom>
          <a:noFill/>
          <a:ln w="25400">
            <a:solidFill>
              <a:srgbClr val="C00000"/>
            </a:solidFill>
            <a:prstDash val="sysDash"/>
          </a:ln>
        </p:spPr>
        <p:txBody>
          <a:bodyPr wrap="square" rtlCol="0">
            <a:spAutoFit/>
          </a:bodyPr>
          <a:lstStyle/>
          <a:p>
            <a:endParaRPr lang="en-US" dirty="0"/>
          </a:p>
        </p:txBody>
      </p:sp>
      <p:sp>
        <p:nvSpPr>
          <p:cNvPr id="3" name="Slide Number Placeholder 2"/>
          <p:cNvSpPr>
            <a:spLocks noGrp="1"/>
          </p:cNvSpPr>
          <p:nvPr>
            <p:ph type="sldNum" sz="quarter" idx="12"/>
          </p:nvPr>
        </p:nvSpPr>
        <p:spPr/>
        <p:txBody>
          <a:bodyPr/>
          <a:lstStyle/>
          <a:p>
            <a:fld id="{5B57F113-1753-AE48-A746-71A98A2ABED8}" type="slidenum">
              <a:rPr lang="en-US" smtClean="0"/>
              <a:t>9</a:t>
            </a:fld>
            <a:endParaRPr lang="en-US"/>
          </a:p>
        </p:txBody>
      </p:sp>
    </p:spTree>
    <p:extLst>
      <p:ext uri="{BB962C8B-B14F-4D97-AF65-F5344CB8AC3E}">
        <p14:creationId xmlns:p14="http://schemas.microsoft.com/office/powerpoint/2010/main" val="1684426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2147</TotalTime>
  <Words>2295</Words>
  <Application>Microsoft Office PowerPoint</Application>
  <PresentationFormat>Widescreen</PresentationFormat>
  <Paragraphs>481</Paragraphs>
  <Slides>42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Cambria Math</vt:lpstr>
      <vt:lpstr>Times New Roman</vt:lpstr>
      <vt:lpstr>Wingdings</vt:lpstr>
      <vt:lpstr>Office Theme</vt:lpstr>
      <vt:lpstr>INSPIRE</vt:lpstr>
      <vt:lpstr>Outline</vt:lpstr>
      <vt:lpstr>Assistive Intelligence for Bridge Inspection</vt:lpstr>
      <vt:lpstr>Research Tasks</vt:lpstr>
      <vt:lpstr>Segmentation Tool</vt:lpstr>
      <vt:lpstr>The Mask RCNN Architecture for Bridge Element Segmentation</vt:lpstr>
      <vt:lpstr>The Mask RCNN – Feature Extraction</vt:lpstr>
      <vt:lpstr>The Mask RCNN – Region Proposal Network</vt:lpstr>
      <vt:lpstr>The Mask RCNN – Region of Interests (ROI) Align</vt:lpstr>
      <vt:lpstr>The Mask RCNN – The Network Head Branch</vt:lpstr>
      <vt:lpstr>The Mask RCNN – The Network Head Branch</vt:lpstr>
      <vt:lpstr>What is COCO?</vt:lpstr>
      <vt:lpstr>Small Initial Training Dataset</vt:lpstr>
      <vt:lpstr>Fine-tune the Mask CNN using Transfer Learning</vt:lpstr>
      <vt:lpstr>True Positive Detection – Correct Detection </vt:lpstr>
      <vt:lpstr>False Positive Detection – Incorrect Detection</vt:lpstr>
      <vt:lpstr>False Negative Detection – Failure in Detection</vt:lpstr>
      <vt:lpstr>Test Results</vt:lpstr>
      <vt:lpstr>Mask RCNN is a Static Image Detector</vt:lpstr>
      <vt:lpstr>Research Tasks</vt:lpstr>
      <vt:lpstr>Temporal Coherence</vt:lpstr>
      <vt:lpstr>Recover False Negative Detection</vt:lpstr>
      <vt:lpstr> An Example</vt:lpstr>
      <vt:lpstr>Test Results</vt:lpstr>
      <vt:lpstr>Limited Capability of Time Coherence</vt:lpstr>
      <vt:lpstr>Research Tasks</vt:lpstr>
      <vt:lpstr>Semi-Supervised Learning (SSL)</vt:lpstr>
      <vt:lpstr>Iterative SSL - Search an Optimal Model Iteratively</vt:lpstr>
      <vt:lpstr>Iterative Mix Semi-Supervised Learning</vt:lpstr>
      <vt:lpstr>Mix Iterative Semi-Supervised Learning</vt:lpstr>
      <vt:lpstr>Mix Iterative Semi-Supervised Learning</vt:lpstr>
      <vt:lpstr>Sampling Data to Be Added to the Training Dataset</vt:lpstr>
      <vt:lpstr>PowerPoint Presentation</vt:lpstr>
      <vt:lpstr>Examples of Successful Detection</vt:lpstr>
      <vt:lpstr>Two Iterative Scheme</vt:lpstr>
      <vt:lpstr>Lower the Threshold of Detection </vt:lpstr>
      <vt:lpstr>Mean Average Precision</vt:lpstr>
      <vt:lpstr>Recall vs IoU</vt:lpstr>
      <vt:lpstr>Conclusions</vt:lpstr>
      <vt:lpstr>Future Work</vt:lpstr>
      <vt:lpstr>Examples of Failure Detection</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Karim, Muhammad Monjurul (S&amp;T-Student)</cp:lastModifiedBy>
  <cp:revision>172</cp:revision>
  <dcterms:created xsi:type="dcterms:W3CDTF">2019-06-20T19:06:52Z</dcterms:created>
  <dcterms:modified xsi:type="dcterms:W3CDTF">2019-06-26T02:48:40Z</dcterms:modified>
</cp:coreProperties>
</file>